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84" r:id="rId5"/>
    <p:sldId id="293" r:id="rId6"/>
    <p:sldId id="288" r:id="rId7"/>
    <p:sldId id="289" r:id="rId8"/>
    <p:sldId id="290" r:id="rId9"/>
    <p:sldId id="301" r:id="rId10"/>
    <p:sldId id="300" r:id="rId11"/>
    <p:sldId id="298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930A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94674"/>
  </p:normalViewPr>
  <p:slideViewPr>
    <p:cSldViewPr snapToGrid="0" snapToObjects="1">
      <p:cViewPr varScale="1">
        <p:scale>
          <a:sx n="88" d="100"/>
          <a:sy n="88" d="100"/>
        </p:scale>
        <p:origin x="168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30"/>
            <a:ext cx="9139428" cy="514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69ACF-3D7D-4DB4-8830-FFFCF9CC1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14" y="340645"/>
            <a:ext cx="6858000" cy="32752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2F7FE0-62A2-4A91-BE62-123C3E146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0713" y="557562"/>
            <a:ext cx="6858001" cy="117459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Associate of Science Level Three Review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48121A9-746E-48BD-ACB5-D78C210E7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714" y="1974590"/>
            <a:ext cx="6858000" cy="1364111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External Review Committee Meeting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October 20,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" y="1029"/>
            <a:ext cx="9138052" cy="51414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A6FAEF-D500-4664-9282-50BEFBBC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9" y="205979"/>
            <a:ext cx="7843024" cy="857250"/>
          </a:xfrm>
        </p:spPr>
        <p:txBody>
          <a:bodyPr>
            <a:normAutofit/>
          </a:bodyPr>
          <a:lstStyle/>
          <a:p>
            <a:r>
              <a:rPr lang="en-US" sz="3200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C38A9-C183-4CCE-8AF4-9F95E2A9C6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DC20C7F-EE48-495C-B801-65236A8D3A0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3585797"/>
              </p:ext>
            </p:extLst>
          </p:nvPr>
        </p:nvGraphicFramePr>
        <p:xfrm>
          <a:off x="624469" y="1201579"/>
          <a:ext cx="7843024" cy="301752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82033">
                  <a:extLst>
                    <a:ext uri="{9D8B030D-6E8A-4147-A177-3AD203B41FA5}">
                      <a16:colId xmlns:a16="http://schemas.microsoft.com/office/drawing/2014/main" val="1719260064"/>
                    </a:ext>
                  </a:extLst>
                </a:gridCol>
                <a:gridCol w="4072339">
                  <a:extLst>
                    <a:ext uri="{9D8B030D-6E8A-4147-A177-3AD203B41FA5}">
                      <a16:colId xmlns:a16="http://schemas.microsoft.com/office/drawing/2014/main" val="4085784692"/>
                    </a:ext>
                  </a:extLst>
                </a:gridCol>
                <a:gridCol w="2488652">
                  <a:extLst>
                    <a:ext uri="{9D8B030D-6E8A-4147-A177-3AD203B41FA5}">
                      <a16:colId xmlns:a16="http://schemas.microsoft.com/office/drawing/2014/main" val="177529044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C6930A"/>
                          </a:solidFill>
                          <a:effectLst/>
                        </a:rPr>
                        <a:t>Time</a:t>
                      </a:r>
                      <a:endParaRPr lang="en-US" sz="1200" dirty="0">
                        <a:solidFill>
                          <a:srgbClr val="C693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C6930A"/>
                          </a:solidFill>
                          <a:effectLst/>
                        </a:rPr>
                        <a:t>Topic</a:t>
                      </a:r>
                      <a:endParaRPr lang="en-US" sz="1200" dirty="0">
                        <a:solidFill>
                          <a:srgbClr val="C693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all" dirty="0">
                          <a:solidFill>
                            <a:srgbClr val="C6930A"/>
                          </a:solidFill>
                          <a:effectLst/>
                        </a:rPr>
                        <a:t>Speaker</a:t>
                      </a:r>
                      <a:endParaRPr lang="en-US" sz="1200" dirty="0">
                        <a:solidFill>
                          <a:srgbClr val="C693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4971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1. Welcome &amp; Territorial Acknowledgement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Duff Sutherland/Allison Alder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83962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9:05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2. Introductions and icebreaker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94701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9:20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3. Summary, review the process and expectations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Duff Sutherland/Allison Alder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6904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9:45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4. Conversation and questions with faculty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Group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56608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10:15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5. Tour lab facilities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Duff Sutherland/Allison Alder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75139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10:30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6. Physics lab with students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Allyson Perrott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06199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11:00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7. Review of recommendations and discussion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Group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3184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11:40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8. External Review Committee Report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Allison Alder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98228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11:50 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9. Adjournment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77494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Lunch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3469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10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" y="1029"/>
            <a:ext cx="9138054" cy="5141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BAA2EF-7555-4D81-824C-CA063D48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QAPA Level Three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66305-F498-4588-BC03-910DA19483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Review of QAPA process and external review team expectations</a:t>
            </a:r>
          </a:p>
          <a:p>
            <a:pPr marL="0" indent="0">
              <a:buNone/>
            </a:pPr>
            <a:r>
              <a:rPr lang="en-US" sz="1800" dirty="0"/>
              <a:t>	-Allison Alder, dean </a:t>
            </a:r>
          </a:p>
          <a:p>
            <a:r>
              <a:rPr lang="en-US" sz="1800" dirty="0"/>
              <a:t> The Associate of Science Level 3 Program Review overview</a:t>
            </a:r>
          </a:p>
          <a:p>
            <a:pPr marL="0" indent="0">
              <a:buNone/>
            </a:pPr>
            <a:r>
              <a:rPr lang="en-US" sz="1800" dirty="0"/>
              <a:t>	-Duff Sutherland, school chair</a:t>
            </a:r>
          </a:p>
          <a:p>
            <a:pPr marL="0" indent="0">
              <a:buNone/>
            </a:pPr>
            <a:r>
              <a:rPr lang="en-US" sz="1800" dirty="0"/>
              <a:t>	-Review team, faculty</a:t>
            </a:r>
          </a:p>
          <a:p>
            <a:r>
              <a:rPr lang="en-US" sz="1800" dirty="0"/>
              <a:t>Questions?</a:t>
            </a:r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6C1EC4-C504-4437-AB43-70DA3B978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5" y="1335624"/>
            <a:ext cx="4038600" cy="1863969"/>
          </a:xfrm>
        </p:spPr>
      </p:pic>
    </p:spTree>
    <p:extLst>
      <p:ext uri="{BB962C8B-B14F-4D97-AF65-F5344CB8AC3E}">
        <p14:creationId xmlns:p14="http://schemas.microsoft.com/office/powerpoint/2010/main" val="290625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" y="1029"/>
            <a:ext cx="9138052" cy="514144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13A2E1-EFB3-41D7-A133-028EBE1B5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5300" y="434461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181309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" y="1029"/>
            <a:ext cx="9138052" cy="51414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A6FAEF-D500-4664-9282-50BEFBBC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Who is who?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C38A9-C183-4CCE-8AF4-9F95E2A9C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278312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Maggie Matear, president</a:t>
            </a:r>
          </a:p>
          <a:p>
            <a:r>
              <a:rPr lang="en-US" sz="1400" dirty="0"/>
              <a:t>Allison Alder, dean</a:t>
            </a:r>
          </a:p>
          <a:p>
            <a:pPr marL="0" indent="0">
              <a:buNone/>
            </a:pPr>
            <a:r>
              <a:rPr lang="en-US" sz="1400" b="1" dirty="0"/>
              <a:t>Review Team</a:t>
            </a:r>
            <a:r>
              <a:rPr lang="en-US" sz="1400" dirty="0"/>
              <a:t> </a:t>
            </a:r>
          </a:p>
          <a:p>
            <a:r>
              <a:rPr lang="en-US" sz="1400" dirty="0"/>
              <a:t>Duff Sutherland, school chair </a:t>
            </a:r>
          </a:p>
          <a:p>
            <a:r>
              <a:rPr lang="en-US" sz="1400" dirty="0"/>
              <a:t>Jose Padilla, Modern Languages</a:t>
            </a:r>
          </a:p>
          <a:p>
            <a:r>
              <a:rPr lang="en-US" sz="1400" dirty="0"/>
              <a:t>Karlie Shaughnessy, English</a:t>
            </a:r>
          </a:p>
          <a:p>
            <a:r>
              <a:rPr lang="en-US" sz="1400" dirty="0"/>
              <a:t>Kerri Webb, Mathematics</a:t>
            </a:r>
          </a:p>
          <a:p>
            <a:r>
              <a:rPr lang="en-US" sz="1400" dirty="0"/>
              <a:t>Allyson Perrott, Chemistry</a:t>
            </a:r>
          </a:p>
          <a:p>
            <a:r>
              <a:rPr lang="en-US" sz="1400" dirty="0"/>
              <a:t>Doug Henderson, Mathematics</a:t>
            </a:r>
          </a:p>
          <a:p>
            <a:r>
              <a:rPr lang="en-US" sz="1400" dirty="0"/>
              <a:t>James Nicol, Biology</a:t>
            </a:r>
          </a:p>
          <a:p>
            <a:r>
              <a:rPr lang="en-US" sz="1400" dirty="0"/>
              <a:t>Caroline Barabonow, administrative assistant</a:t>
            </a:r>
          </a:p>
          <a:p>
            <a:pPr marL="0" indent="0">
              <a:buNone/>
            </a:pPr>
            <a:r>
              <a:rPr lang="en-US" sz="1400" b="1" dirty="0"/>
              <a:t>AS students</a:t>
            </a:r>
          </a:p>
          <a:p>
            <a:r>
              <a:rPr lang="en-US" sz="1400" dirty="0" err="1"/>
              <a:t>Harshdeep</a:t>
            </a:r>
            <a:r>
              <a:rPr lang="en-US" sz="1400" dirty="0"/>
              <a:t> Kaur, Izaiah White</a:t>
            </a:r>
          </a:p>
          <a:p>
            <a:r>
              <a:rPr lang="en-US" sz="1400" dirty="0" err="1"/>
              <a:t>Ripu</a:t>
            </a:r>
            <a:r>
              <a:rPr lang="en-US" sz="1400" dirty="0"/>
              <a:t> Garg, Logan Campbell</a:t>
            </a:r>
          </a:p>
          <a:p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B7D9B3-5B59-444E-B6FD-C3C5B561D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14346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b="1" dirty="0"/>
              <a:t>External Review Committee</a:t>
            </a:r>
          </a:p>
          <a:p>
            <a:r>
              <a:rPr lang="en-US" sz="1400" dirty="0"/>
              <a:t>Trudy Kavanagh, associate dean, UBCO</a:t>
            </a:r>
          </a:p>
          <a:p>
            <a:r>
              <a:rPr lang="en-US" sz="1400" dirty="0"/>
              <a:t>Morgan Dehnel,  chief scientist and innovation officer, D-Pace</a:t>
            </a:r>
          </a:p>
          <a:p>
            <a:r>
              <a:rPr lang="en-US" sz="1400" dirty="0"/>
              <a:t>Brendan Wilson, faculty, School of Environment and Geomatics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7FFE9-CAAE-4EA1-A40B-99867303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3" t="5099" r="323" b="17036"/>
          <a:stretch/>
        </p:blipFill>
        <p:spPr>
          <a:xfrm>
            <a:off x="5114656" y="2497873"/>
            <a:ext cx="3406369" cy="18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" y="1029"/>
            <a:ext cx="9138052" cy="5141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26E74C-B9EF-4B76-B014-532994EC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Self-Study Report 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31D21-306F-4DCB-8016-F6E3A54EB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650737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CA" sz="1700" dirty="0"/>
              <a:t>Examine increased flexibility in modes of course delivery, selection and offerings. 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Align course learning outcomes with program outcomes.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Engage in a study of the transfer experience of individual AS students.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Focus on attracting a higher percentage of domestic students to the program from the college region.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Develop a plan to improve retention into second year.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Promote the renovation of the geology/geography lab.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Promote the renovation/re-organization of the second-year biology lab.</a:t>
            </a:r>
            <a:endParaRPr lang="en-US" sz="1700" dirty="0"/>
          </a:p>
          <a:p>
            <a:pPr lvl="0">
              <a:spcBef>
                <a:spcPts val="0"/>
              </a:spcBef>
            </a:pPr>
            <a:r>
              <a:rPr lang="en-CA" sz="1700" dirty="0"/>
              <a:t>Evaluate increased program coordinator support for the AS program.</a:t>
            </a:r>
            <a:endParaRPr lang="en-US" sz="2900" dirty="0"/>
          </a:p>
          <a:p>
            <a:pPr marL="0" indent="0">
              <a:buNone/>
            </a:pPr>
            <a:endParaRPr lang="en-US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6923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" y="1029"/>
            <a:ext cx="9138054" cy="514144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C89DDC-D91F-4DE9-A025-18B77E86B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5300" y="397262"/>
            <a:ext cx="5091112" cy="3394075"/>
          </a:xfrm>
        </p:spPr>
      </p:pic>
    </p:spTree>
    <p:extLst>
      <p:ext uri="{BB962C8B-B14F-4D97-AF65-F5344CB8AC3E}">
        <p14:creationId xmlns:p14="http://schemas.microsoft.com/office/powerpoint/2010/main" val="15796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9355" cy="5141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26E74C-B9EF-4B76-B014-532994EC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Next Steps (from Self-Study)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31D21-306F-4DCB-8016-F6E3A54EB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61" y="1185878"/>
            <a:ext cx="6122020" cy="2769683"/>
          </a:xfrm>
        </p:spPr>
        <p:txBody>
          <a:bodyPr>
            <a:normAutofit fontScale="92500"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Revise self-study report and recommendations following input from external review committee input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Policy and curriculum change will be passed through Education Council and its standing committees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Final report will be shared with the VP Education, the Education Division Leadership group, the School of University Arts and Sciences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Final recommendations will become part of ongoing school and college planning, including school operational plans, facilities and capital plans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Chair and dean will monitor progress on recommendations annually and adjust and needed </a:t>
            </a:r>
            <a:endParaRPr lang="en-US" dirty="0"/>
          </a:p>
          <a:p>
            <a:endParaRPr lang="en-US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423E7-3BEB-47FC-A487-A852040F4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3" t="1" r="19228" b="7357"/>
          <a:stretch/>
        </p:blipFill>
        <p:spPr>
          <a:xfrm>
            <a:off x="6527181" y="1615273"/>
            <a:ext cx="2527609" cy="1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2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4911C1BD1FEF4CA55FB54E836E2AE3" ma:contentTypeVersion="14" ma:contentTypeDescription="Create a new document." ma:contentTypeScope="" ma:versionID="b76e1895bf0ed5c1450f9bb31ac06195">
  <xsd:schema xmlns:xsd="http://www.w3.org/2001/XMLSchema" xmlns:xs="http://www.w3.org/2001/XMLSchema" xmlns:p="http://schemas.microsoft.com/office/2006/metadata/properties" xmlns:ns3="350fcaf0-6fea-4e89-bfed-62d11b44e307" xmlns:ns4="8f2c050b-b928-4fd2-aaf5-3975869636b6" targetNamespace="http://schemas.microsoft.com/office/2006/metadata/properties" ma:root="true" ma:fieldsID="d30c2b4b206bdde4a168f7c509c90a6d" ns3:_="" ns4:_="">
    <xsd:import namespace="350fcaf0-6fea-4e89-bfed-62d11b44e307"/>
    <xsd:import namespace="8f2c050b-b928-4fd2-aaf5-3975869636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fcaf0-6fea-4e89-bfed-62d11b44e3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c050b-b928-4fd2-aaf5-3975869636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8f2c050b-b928-4fd2-aaf5-3975869636b6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350fcaf0-6fea-4e89-bfed-62d11b44e307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BA1274D-C33F-41E2-9C28-BA072DD55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0fcaf0-6fea-4e89-bfed-62d11b44e307"/>
    <ds:schemaRef ds:uri="8f2c050b-b928-4fd2-aaf5-3975869636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595</TotalTime>
  <Words>435</Words>
  <Application>Microsoft Office PowerPoint</Application>
  <PresentationFormat>On-screen Show (16:9)</PresentationFormat>
  <Paragraphs>85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Associate of Science Level Three Review </vt:lpstr>
      <vt:lpstr>Agenda</vt:lpstr>
      <vt:lpstr>QAPA Level Three Process</vt:lpstr>
      <vt:lpstr>PowerPoint Presentation</vt:lpstr>
      <vt:lpstr>Who is who?</vt:lpstr>
      <vt:lpstr>Self-Study Report Recommendations</vt:lpstr>
      <vt:lpstr>PowerPoint Presentation</vt:lpstr>
      <vt:lpstr>Next Steps (from Self-Study)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Claire Philipson</cp:lastModifiedBy>
  <cp:revision>81</cp:revision>
  <dcterms:created xsi:type="dcterms:W3CDTF">2010-04-12T23:12:02Z</dcterms:created>
  <dcterms:modified xsi:type="dcterms:W3CDTF">2022-10-21T22:44:48Z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0x010100F54911C1BD1FEF4CA55FB54E836E2AE3</vt:lpwstr>
  </property>
</Properties>
</file>