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455" r:id="rId4"/>
  </p:sldMasterIdLst>
  <p:sldIdLst>
    <p:sldId id="284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71" autoAdjust="0"/>
    <p:restoredTop sz="94674"/>
  </p:normalViewPr>
  <p:slideViewPr>
    <p:cSldViewPr snapToGrid="0" snapToObjects="1">
      <p:cViewPr varScale="1">
        <p:scale>
          <a:sx n="136" d="100"/>
          <a:sy n="136" d="100"/>
        </p:scale>
        <p:origin x="498" y="12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4/12/2022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" y="643"/>
            <a:ext cx="9139428" cy="5142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0378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2" y="1029"/>
            <a:ext cx="9138047" cy="5141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0039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2" y="1029"/>
            <a:ext cx="9138047" cy="5141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7198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3" y="1029"/>
            <a:ext cx="9138045" cy="5141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3152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3" y="1029"/>
            <a:ext cx="9138045" cy="5141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696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" y="643"/>
            <a:ext cx="9139428" cy="5142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940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9" y="1029"/>
            <a:ext cx="9138054" cy="5141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250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0" y="1029"/>
            <a:ext cx="9138052" cy="5141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094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0" y="1029"/>
            <a:ext cx="9138052" cy="5141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896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1" y="1029"/>
            <a:ext cx="9138050" cy="5141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754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1" y="1029"/>
            <a:ext cx="9138050" cy="5141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3524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1" y="1029"/>
            <a:ext cx="9138049" cy="5141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773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1" y="1029"/>
            <a:ext cx="9138049" cy="5141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621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sharepoint/v3/field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314</TotalTime>
  <Words>0</Words>
  <Application>Microsoft Office PowerPoint</Application>
  <PresentationFormat>On-screen Show (16:9)</PresentationFormat>
  <Paragraphs>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Matthew Martin</cp:lastModifiedBy>
  <cp:revision>57</cp:revision>
  <dcterms:created xsi:type="dcterms:W3CDTF">2010-04-12T23:12:02Z</dcterms:created>
  <dcterms:modified xsi:type="dcterms:W3CDTF">2022-04-12T22:41:19Z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