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9" r:id="rId7"/>
    <p:sldId id="290" r:id="rId8"/>
    <p:sldId id="306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4" r:id="rId21"/>
    <p:sldId id="305" r:id="rId22"/>
    <p:sldId id="307" r:id="rId23"/>
    <p:sldId id="308" r:id="rId24"/>
    <p:sldId id="303" r:id="rId25"/>
    <p:sldId id="302" r:id="rId26"/>
    <p:sldId id="309" r:id="rId2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06" d="100"/>
          <a:sy n="106" d="100"/>
        </p:scale>
        <p:origin x="75" y="29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89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95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93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91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" y="1029"/>
            <a:ext cx="9138040" cy="514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34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" y="1029"/>
            <a:ext cx="9138038" cy="514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4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" y="1029"/>
            <a:ext cx="9138038" cy="514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489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56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23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" y="1029"/>
            <a:ext cx="9138040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2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" y="1029"/>
            <a:ext cx="9138040" cy="514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322</TotalTime>
  <Words>0</Words>
  <Application>Microsoft Office PowerPoint</Application>
  <PresentationFormat>On-screen Show (16:9)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62</cp:revision>
  <dcterms:created xsi:type="dcterms:W3CDTF">2010-04-12T23:12:02Z</dcterms:created>
  <dcterms:modified xsi:type="dcterms:W3CDTF">2022-04-12T22:04:57Z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