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455" r:id="rId4"/>
  </p:sldMasterIdLst>
  <p:sldIdLst>
    <p:sldId id="284" r:id="rId5"/>
    <p:sldId id="287" r:id="rId6"/>
    <p:sldId id="288" r:id="rId7"/>
    <p:sldId id="289" r:id="rId8"/>
    <p:sldId id="291" r:id="rId9"/>
    <p:sldId id="290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4674"/>
  </p:normalViewPr>
  <p:slideViewPr>
    <p:cSldViewPr snapToGrid="0" snapToObjects="1">
      <p:cViewPr varScale="1">
        <p:scale>
          <a:sx n="136" d="100"/>
          <a:sy n="136" d="100"/>
        </p:scale>
        <p:origin x="498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3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" y="1029"/>
            <a:ext cx="9138047" cy="514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003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" y="1029"/>
            <a:ext cx="9138047" cy="514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719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" y="1029"/>
            <a:ext cx="9138045" cy="514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315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" y="1029"/>
            <a:ext cx="9138045" cy="514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696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" y="1029"/>
            <a:ext cx="9138043" cy="514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114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" y="1029"/>
            <a:ext cx="9138043" cy="514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26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" y="1029"/>
            <a:ext cx="9138042" cy="514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694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" y="1029"/>
            <a:ext cx="9138042" cy="514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415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" y="1029"/>
            <a:ext cx="9138040" cy="514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837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4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" y="1029"/>
            <a:ext cx="9138054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" y="1029"/>
            <a:ext cx="9138052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9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50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754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" y="1029"/>
            <a:ext cx="9138052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96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50" cy="514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352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49" cy="514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773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49" cy="514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621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307</TotalTime>
  <Words>0</Words>
  <Application>Microsoft Office PowerPoint</Application>
  <PresentationFormat>On-screen Show (16:9)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Matthew Martin</cp:lastModifiedBy>
  <cp:revision>56</cp:revision>
  <dcterms:created xsi:type="dcterms:W3CDTF">2010-04-12T23:12:02Z</dcterms:created>
  <dcterms:modified xsi:type="dcterms:W3CDTF">2022-04-12T22:40:28Z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