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1" r:id="rId9"/>
    <p:sldId id="290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1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26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694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2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1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" y="1029"/>
            <a:ext cx="9138040" cy="514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8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307</TotalTime>
  <Words>0</Words>
  <Application>Microsoft Office PowerPoint</Application>
  <PresentationFormat>On-screen Show (16:9)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56</cp:revision>
  <dcterms:created xsi:type="dcterms:W3CDTF">2010-04-12T23:12:02Z</dcterms:created>
  <dcterms:modified xsi:type="dcterms:W3CDTF">2022-04-12T22:40:28Z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