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354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61</cp:revision>
  <dcterms:created xsi:type="dcterms:W3CDTF">2010-04-12T23:12:02Z</dcterms:created>
  <dcterms:modified xsi:type="dcterms:W3CDTF">2021-08-05T17:16:45Z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