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sldIdLst>
    <p:sldId id="284" r:id="rId5"/>
    <p:sldId id="287" r:id="rId6"/>
    <p:sldId id="288" r:id="rId7"/>
    <p:sldId id="289" r:id="rId8"/>
    <p:sldId id="290" r:id="rId9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571" autoAdjust="0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102" y="85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8/5/2021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317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996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9E7B99-7C3F-4BC3-B7B8-7E1F8C620B24}" type="datetime1">
              <a:rPr lang="en-US" smtClean="0"/>
              <a:pPr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AF2B4D-6B12-4EDF-87BB-2B55CECB6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394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594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8244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712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22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B1FF6-39B9-40F5-8B67-33C6354A3D4F}" type="slidenum">
              <a:rPr kumimoji="0" lang="en-US" smtClean="0"/>
              <a:pPr eaLnBrk="1" latinLnBrk="0" hangingPunct="1"/>
              <a:t>‹#›</a:t>
            </a:fld>
            <a:endParaRPr kumimoji="0" lang="en-US" dirty="0">
              <a:solidFill>
                <a:schemeClr val="accent3">
                  <a:shade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82203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59831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8/5/2021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  <p:sldLayoutId id="2147493458" r:id="rId3"/>
    <p:sldLayoutId id="2147493459" r:id="rId4"/>
    <p:sldLayoutId id="2147493460" r:id="rId5"/>
    <p:sldLayoutId id="2147493461" r:id="rId6"/>
    <p:sldLayoutId id="2147493462" r:id="rId7"/>
    <p:sldLayoutId id="2147493463" r:id="rId8"/>
    <p:sldLayoutId id="2147493464" r:id="rId9"/>
    <p:sldLayoutId id="2147493465" r:id="rId10"/>
    <p:sldLayoutId id="2147493466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1037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43" y="643"/>
            <a:ext cx="9139428" cy="51422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89404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29" y="1029"/>
            <a:ext cx="9138054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2500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30940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0" y="1029"/>
            <a:ext cx="9138052" cy="51414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58969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_Status xmlns="http://schemas.microsoft.com/sharepoint/v3/fields">Not Started</_Status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DE64AEEDD9B7A4D93545ACBE97D4615" ma:contentTypeVersion="2" ma:contentTypeDescription="Create a new document." ma:contentTypeScope="" ma:versionID="f49002b78e3a4a71b814eef46a983816">
  <xsd:schema xmlns:xsd="http://www.w3.org/2001/XMLSchema" xmlns:xs="http://www.w3.org/2001/XMLSchema" xmlns:p="http://schemas.microsoft.com/office/2006/metadata/properties" xmlns:ns2="http://schemas.microsoft.com/sharepoint/v3/fields" targetNamespace="http://schemas.microsoft.com/office/2006/metadata/properties" ma:root="true" ma:fieldsID="38f6db2dd0d9a0cf6a8dc37be32b365b" ns2:_=""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Status" minOccurs="0"/>
                <xsd:element ref="ns2:_Vers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Status" ma:index="8" nillable="true" ma:displayName="Status" ma:default="Not Started" ma:internalName="_Status">
      <xsd:simpleType>
        <xsd:union memberTypes="dms:Text">
          <xsd:simpleType>
            <xsd:restriction base="dms:Choice">
              <xsd:enumeration value="Not Started"/>
              <xsd:enumeration value="Draft"/>
              <xsd:enumeration value="Reviewed"/>
              <xsd:enumeration value="Scheduled"/>
              <xsd:enumeration value="Published"/>
              <xsd:enumeration value="Final"/>
              <xsd:enumeration value="Expired"/>
            </xsd:restriction>
          </xsd:simpleType>
        </xsd:union>
      </xsd:simpleType>
    </xsd:element>
    <xsd:element name="_Version" ma:index="9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 ma:displayName="Status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4214858-785C-42F7-BE66-6D0E79395FC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354</TotalTime>
  <Words>0</Words>
  <Application>Microsoft Office PowerPoint</Application>
  <PresentationFormat>On-screen Show (16:9)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FileNewTemplate</dc:title>
  <dc:creator>Diana</dc:creator>
  <cp:lastModifiedBy>Kamala Melzack</cp:lastModifiedBy>
  <cp:revision>61</cp:revision>
  <dcterms:created xsi:type="dcterms:W3CDTF">2010-04-12T23:12:02Z</dcterms:created>
  <dcterms:modified xsi:type="dcterms:W3CDTF">2021-08-05T17:16:45Z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0x0101000DE64AEEDD9B7A4D93545ACBE97D4615</vt:lpwstr>
  </property>
</Properties>
</file>