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93455" r:id="rId4"/>
  </p:sldMasterIdLst>
  <p:sldIdLst>
    <p:sldId id="284" r:id="rId5"/>
    <p:sldId id="287" r:id="rId6"/>
    <p:sldId id="288" r:id="rId7"/>
    <p:sldId id="289" r:id="rId8"/>
    <p:sldId id="290" r:id="rId9"/>
    <p:sldId id="291" r:id="rId10"/>
    <p:sldId id="292" r:id="rId11"/>
    <p:sldId id="293" r:id="rId12"/>
    <p:sldId id="294" r:id="rId13"/>
    <p:sldId id="295" r:id="rId14"/>
    <p:sldId id="296" r:id="rId15"/>
    <p:sldId id="297" r:id="rId16"/>
    <p:sldId id="298" r:id="rId17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571" autoAdjust="0"/>
    <p:restoredTop sz="94674"/>
  </p:normalViewPr>
  <p:slideViewPr>
    <p:cSldViewPr snapToGrid="0" snapToObjects="1">
      <p:cViewPr varScale="1">
        <p:scale>
          <a:sx n="136" d="100"/>
          <a:sy n="136" d="100"/>
        </p:scale>
        <p:origin x="498" y="12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9" d="100"/>
        <a:sy n="149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DB3CC-F982-40F9-8DD6-BCC9AFBF44BD}" type="datetime1">
              <a:rPr lang="en-US" smtClean="0"/>
              <a:pPr/>
              <a:t>4/12/2022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8E988-FB04-AB4E-BE5A-59F242AF7F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3514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4/12/2022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3172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4/12/2022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996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4/12/2022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3822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E7B99-7C3F-4BC3-B7B8-7E1F8C620B24}" type="datetime1">
              <a:rPr lang="en-US" smtClean="0"/>
              <a:pPr/>
              <a:t>4/12/2022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F2B4D-6B12-4EDF-87BB-2B55CECB661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394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4/12/2022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594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4/12/2022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8244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4/12/2022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712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4/12/2022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224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4/12/2022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82203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4/12/2022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983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C2560D-EC28-3B41-86E8-18F1CE0113B4}" type="datetimeFigureOut">
              <a:rPr lang="en-US" smtClean="0"/>
              <a:t>4/12/2022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3843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56" r:id="rId1"/>
    <p:sldLayoutId id="2147493457" r:id="rId2"/>
    <p:sldLayoutId id="2147493458" r:id="rId3"/>
    <p:sldLayoutId id="2147493459" r:id="rId4"/>
    <p:sldLayoutId id="2147493460" r:id="rId5"/>
    <p:sldLayoutId id="2147493461" r:id="rId6"/>
    <p:sldLayoutId id="2147493462" r:id="rId7"/>
    <p:sldLayoutId id="2147493463" r:id="rId8"/>
    <p:sldLayoutId id="2147493464" r:id="rId9"/>
    <p:sldLayoutId id="2147493465" r:id="rId10"/>
    <p:sldLayoutId id="2147493466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" y="643"/>
            <a:ext cx="9139428" cy="51422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10378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1" y="1029"/>
            <a:ext cx="9138049" cy="51414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70039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2" y="1029"/>
            <a:ext cx="9138047" cy="51414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97198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2" y="1029"/>
            <a:ext cx="9138047" cy="51414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43152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3" y="1029"/>
            <a:ext cx="9138045" cy="51414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86967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" y="643"/>
            <a:ext cx="9139428" cy="51422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89404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9" y="1029"/>
            <a:ext cx="9138054" cy="51414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62500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9" y="1029"/>
            <a:ext cx="9138054" cy="5141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30940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0" y="1029"/>
            <a:ext cx="9138052" cy="5141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58969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0" y="1029"/>
            <a:ext cx="9138052" cy="51414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87549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1" y="1029"/>
            <a:ext cx="9138050" cy="51414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13524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1" y="1029"/>
            <a:ext cx="9138050" cy="51414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77737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1" y="1029"/>
            <a:ext cx="9138049" cy="51414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06211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Version xmlns="http://schemas.microsoft.com/sharepoint/v3/fields" xsi:nil="true"/>
    <_Status xmlns="http://schemas.microsoft.com/sharepoint/v3/fields">Not Started</_Status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DE64AEEDD9B7A4D93545ACBE97D4615" ma:contentTypeVersion="2" ma:contentTypeDescription="Create a new document." ma:contentTypeScope="" ma:versionID="f49002b78e3a4a71b814eef46a983816">
  <xsd:schema xmlns:xsd="http://www.w3.org/2001/XMLSchema" xmlns:xs="http://www.w3.org/2001/XMLSchema" xmlns:p="http://schemas.microsoft.com/office/2006/metadata/properties" xmlns:ns2="http://schemas.microsoft.com/sharepoint/v3/fields" targetNamespace="http://schemas.microsoft.com/office/2006/metadata/properties" ma:root="true" ma:fieldsID="38f6db2dd0d9a0cf6a8dc37be32b365b" ns2:_="">
    <xsd:import namespace="http://schemas.microsoft.com/sharepoint/v3/fields"/>
    <xsd:element name="properties">
      <xsd:complexType>
        <xsd:sequence>
          <xsd:element name="documentManagement">
            <xsd:complexType>
              <xsd:all>
                <xsd:element ref="ns2:_Status" minOccurs="0"/>
                <xsd:element ref="ns2:_Vers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Status" ma:index="8" nillable="true" ma:displayName="Status" ma:default="Not Started" ma:internalName="_Status">
      <xsd:simpleType>
        <xsd:union memberTypes="dms:Text">
          <xsd:simpleType>
            <xsd:restriction base="dms:Choice">
              <xsd:enumeration value="Not Started"/>
              <xsd:enumeration value="Draft"/>
              <xsd:enumeration value="Reviewed"/>
              <xsd:enumeration value="Scheduled"/>
              <xsd:enumeration value="Published"/>
              <xsd:enumeration value="Final"/>
              <xsd:enumeration value="Expired"/>
            </xsd:restriction>
          </xsd:simpleType>
        </xsd:union>
      </xsd:simpleType>
    </xsd:element>
    <xsd:element name="_Version" ma:index="9" nillable="true" ma:displayName="Version" ma:internalName="_Version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 ma:displayName="Status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B6F2769-7194-4217-93D3-3AF3A4742282}">
  <ds:schemaRefs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purl.org/dc/terms/"/>
    <ds:schemaRef ds:uri="http://schemas.microsoft.com/sharepoint/v3/field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87D2A1B0-FF3E-4009-940D-AED0EB70AA2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4214858-785C-42F7-BE66-6D0E79395FC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/field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FNEMasterTemplateForThemePreview.pptx</Template>
  <TotalTime>304</TotalTime>
  <Words>0</Words>
  <Application>Microsoft Office PowerPoint</Application>
  <PresentationFormat>On-screen Show (16:9)</PresentationFormat>
  <Paragraphs>0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FileNewTemplate</dc:title>
  <dc:creator>Diana</dc:creator>
  <cp:lastModifiedBy>Matthew Martin</cp:lastModifiedBy>
  <cp:revision>55</cp:revision>
  <dcterms:created xsi:type="dcterms:W3CDTF">2010-04-12T23:12:02Z</dcterms:created>
  <dcterms:modified xsi:type="dcterms:W3CDTF">2022-04-12T22:39:36Z</dcterms:modified>
  <cp:contentStatus>Draft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0x0101000DE64AEEDD9B7A4D93545ACBE97D4615</vt:lpwstr>
  </property>
</Properties>
</file>