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136" d="100"/>
          <a:sy n="136" d="100"/>
        </p:scale>
        <p:origin x="49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03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9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" y="1029"/>
            <a:ext cx="9138047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" y="1029"/>
            <a:ext cx="9138045" cy="514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69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" y="643"/>
            <a:ext cx="9139428" cy="514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" y="1029"/>
            <a:ext cx="9138054" cy="514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4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35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50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73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" y="1029"/>
            <a:ext cx="9138049" cy="514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21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/field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304</TotalTime>
  <Words>0</Words>
  <Application>Microsoft Office PowerPoint</Application>
  <PresentationFormat>On-screen Show (16:9)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Matthew Martin</cp:lastModifiedBy>
  <cp:revision>55</cp:revision>
  <dcterms:created xsi:type="dcterms:W3CDTF">2010-04-12T23:12:02Z</dcterms:created>
  <dcterms:modified xsi:type="dcterms:W3CDTF">2022-04-12T22:39:36Z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