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136" d="100"/>
          <a:sy n="136" d="100"/>
        </p:scale>
        <p:origin x="498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03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19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15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9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54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5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73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21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/field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322</TotalTime>
  <Words>0</Words>
  <Application>Microsoft Office PowerPoint</Application>
  <PresentationFormat>On-screen Show (16:9)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Matthew Martin</cp:lastModifiedBy>
  <cp:revision>58</cp:revision>
  <dcterms:created xsi:type="dcterms:W3CDTF">2010-04-12T23:12:02Z</dcterms:created>
  <dcterms:modified xsi:type="dcterms:W3CDTF">2022-04-12T22:37:28Z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