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84" r:id="rId5"/>
    <p:sldId id="287" r:id="rId6"/>
    <p:sldId id="288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674"/>
  </p:normalViewPr>
  <p:slideViewPr>
    <p:cSldViewPr snapToGrid="0" snapToObjects="1">
      <p:cViewPr varScale="1">
        <p:scale>
          <a:sx n="129" d="100"/>
          <a:sy n="129" d="100"/>
        </p:scale>
        <p:origin x="150" y="27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4" y="643"/>
            <a:ext cx="9139426" cy="514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37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4" y="643"/>
            <a:ext cx="9139426" cy="514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4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" y="1029"/>
            <a:ext cx="9138052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50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310</TotalTime>
  <Words>0</Words>
  <Application>Microsoft Office PowerPoint</Application>
  <PresentationFormat>On-screen Show (16:9)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Kamala Melzack</cp:lastModifiedBy>
  <cp:revision>58</cp:revision>
  <dcterms:created xsi:type="dcterms:W3CDTF">2010-04-12T23:12:02Z</dcterms:created>
  <dcterms:modified xsi:type="dcterms:W3CDTF">2021-10-27T17:02:32Z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