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455" r:id="rId4"/>
  </p:sldMasterIdLst>
  <p:sldIdLst>
    <p:sldId id="284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 varScale="1">
        <p:scale>
          <a:sx n="136" d="100"/>
          <a:sy n="136" d="100"/>
        </p:scale>
        <p:origin x="498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" y="643"/>
            <a:ext cx="9139426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" y="1029"/>
            <a:ext cx="9138047" cy="514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003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" y="1029"/>
            <a:ext cx="9138045" cy="514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719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" y="1029"/>
            <a:ext cx="9138045" cy="514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15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1029"/>
            <a:ext cx="9138043" cy="514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69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" y="643"/>
            <a:ext cx="9139426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" y="1029"/>
            <a:ext cx="9138052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50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96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50" cy="514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754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49" cy="514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352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49" cy="5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773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" y="1029"/>
            <a:ext cx="9138047" cy="5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621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sharepoint/v3/field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333</TotalTime>
  <Words>0</Words>
  <Application>Microsoft Office PowerPoint</Application>
  <PresentationFormat>On-screen Show (16:9)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Matthew Martin</cp:lastModifiedBy>
  <cp:revision>60</cp:revision>
  <dcterms:created xsi:type="dcterms:W3CDTF">2010-04-12T23:12:02Z</dcterms:created>
  <dcterms:modified xsi:type="dcterms:W3CDTF">2022-04-12T22:36:18Z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