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" y="643"/>
            <a:ext cx="9139426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" y="643"/>
            <a:ext cx="9139426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324</TotalTime>
  <Words>0</Words>
  <Application>Microsoft Office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59</cp:revision>
  <dcterms:created xsi:type="dcterms:W3CDTF">2010-04-12T23:12:02Z</dcterms:created>
  <dcterms:modified xsi:type="dcterms:W3CDTF">2022-04-12T22:35:07Z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