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455" r:id="rId4"/>
  </p:sldMasterIdLst>
  <p:sldIdLst>
    <p:sldId id="284" r:id="rId5"/>
    <p:sldId id="287" r:id="rId6"/>
    <p:sldId id="288" r:id="rId7"/>
    <p:sldId id="289" r:id="rId8"/>
    <p:sldId id="290" r:id="rId9"/>
    <p:sldId id="291" r:id="rId10"/>
    <p:sldId id="292" r:id="rId11"/>
    <p:sldId id="293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1" autoAdjust="0"/>
    <p:restoredTop sz="94674"/>
  </p:normalViewPr>
  <p:slideViewPr>
    <p:cSldViewPr snapToGrid="0" snapToObjects="1">
      <p:cViewPr varScale="1">
        <p:scale>
          <a:sx n="136" d="100"/>
          <a:sy n="136" d="100"/>
        </p:scale>
        <p:origin x="498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4/12/2022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" y="643"/>
            <a:ext cx="9139426" cy="514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037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" y="643"/>
            <a:ext cx="9139426" cy="514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94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" y="1029"/>
            <a:ext cx="9138052" cy="514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25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" y="1029"/>
            <a:ext cx="9138052" cy="514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094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" y="1029"/>
            <a:ext cx="9138050" cy="514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896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" y="1029"/>
            <a:ext cx="9138050" cy="514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754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" y="1029"/>
            <a:ext cx="9138049" cy="514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352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" y="1029"/>
            <a:ext cx="9138049" cy="514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773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sharepoint/v3/field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324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Matthew Martin</cp:lastModifiedBy>
  <cp:revision>59</cp:revision>
  <dcterms:created xsi:type="dcterms:W3CDTF">2010-04-12T23:12:02Z</dcterms:created>
  <dcterms:modified xsi:type="dcterms:W3CDTF">2022-04-12T22:35:07Z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