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91" d="100"/>
          <a:sy n="91" d="100"/>
        </p:scale>
        <p:origin x="102" y="8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/field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374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Kamala Melzack</cp:lastModifiedBy>
  <cp:revision>65</cp:revision>
  <dcterms:created xsi:type="dcterms:W3CDTF">2010-04-12T23:12:02Z</dcterms:created>
  <dcterms:modified xsi:type="dcterms:W3CDTF">2021-08-05T17:37:13Z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