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84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102" y="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643"/>
            <a:ext cx="9139428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" y="1029"/>
            <a:ext cx="9138047" cy="51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" y="1029"/>
            <a:ext cx="9138047" cy="51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" y="1029"/>
            <a:ext cx="9138045" cy="51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" y="1029"/>
            <a:ext cx="9138045" cy="51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643"/>
            <a:ext cx="9139428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" y="1029"/>
            <a:ext cx="9138054" cy="51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5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" y="1029"/>
            <a:ext cx="9138052" cy="51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" y="1029"/>
            <a:ext cx="9138052" cy="51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9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" y="1029"/>
            <a:ext cx="9138050" cy="51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" y="1029"/>
            <a:ext cx="9138050" cy="51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" y="1029"/>
            <a:ext cx="9138049" cy="51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7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" y="1029"/>
            <a:ext cx="9138049" cy="51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330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Kamala Melzack</cp:lastModifiedBy>
  <cp:revision>58</cp:revision>
  <dcterms:created xsi:type="dcterms:W3CDTF">2010-04-12T23:12:02Z</dcterms:created>
  <dcterms:modified xsi:type="dcterms:W3CDTF">2021-08-05T16:52:48Z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