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75" d="100"/>
          <a:sy n="75" d="100"/>
        </p:scale>
        <p:origin x="78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2021-06-04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667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2021-06-04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76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2021-06-04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706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2021-06-04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69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2021-06-04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90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2021-06-04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487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2021-06-04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345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2021-06-04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061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2021-06-04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499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2021-06-04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320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2021-06-04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58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EC08-A1FC-44C0-953A-0E98438E3EF1}" type="datetimeFigureOut">
              <a:rPr lang="en-CA" smtClean="0"/>
              <a:t>2021-06-04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997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5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4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A7E499-DAE1-4EE4-904A-0C3F21DE9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AD9EC5-6F2C-489B-B75D-BCF7EE2C4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9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7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694821-2AE5-4680-9F91-213C5F70C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7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F291E5-BD40-444E-B7C4-FAE74043D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7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1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1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3A056D-8F1D-4354-B3AD-93AD299E0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37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D60A1A-9F3B-45A6-ABC4-6AD762335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75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7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Selkirk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ralhashmy</dc:creator>
  <cp:lastModifiedBy>Kamala Melzack</cp:lastModifiedBy>
  <cp:revision>4</cp:revision>
  <dcterms:created xsi:type="dcterms:W3CDTF">2019-02-01T23:32:08Z</dcterms:created>
  <dcterms:modified xsi:type="dcterms:W3CDTF">2021-06-04T18:32:10Z</dcterms:modified>
</cp:coreProperties>
</file>