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0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58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62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12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95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13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2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9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99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1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0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1F8B-8CD3-47F8-BCF5-3F2E614BFE44}" type="datetimeFigureOut">
              <a:rPr lang="en-CA" smtClean="0"/>
              <a:t>2020-06-29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ABEA-6111-4846-949D-A531F11048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4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4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36"/>
            <a:ext cx="12188822" cy="68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kmelzack</cp:lastModifiedBy>
  <cp:revision>5</cp:revision>
  <dcterms:created xsi:type="dcterms:W3CDTF">2019-02-01T23:46:30Z</dcterms:created>
  <dcterms:modified xsi:type="dcterms:W3CDTF">2020-06-29T16:27:05Z</dcterms:modified>
</cp:coreProperties>
</file>