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2020-02-10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667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2020-02-10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76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2020-02-10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706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2020-02-10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69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2020-02-10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90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2020-02-10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487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2020-02-10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345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2020-02-10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061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2020-02-10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499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2020-02-10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320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2020-02-10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58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EC08-A1FC-44C0-953A-0E98438E3EF1}" type="datetimeFigureOut">
              <a:rPr lang="en-CA" smtClean="0"/>
              <a:t>2020-02-10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997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" y="36"/>
            <a:ext cx="12179172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2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" y="36"/>
            <a:ext cx="12179172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2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" y="36"/>
            <a:ext cx="12179172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1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" y="36"/>
            <a:ext cx="12179172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85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Selkirk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ralhashmy</dc:creator>
  <cp:lastModifiedBy>Microsoft Office User</cp:lastModifiedBy>
  <cp:revision>4</cp:revision>
  <dcterms:created xsi:type="dcterms:W3CDTF">2019-02-01T23:32:08Z</dcterms:created>
  <dcterms:modified xsi:type="dcterms:W3CDTF">2020-02-10T17:47:50Z</dcterms:modified>
</cp:coreProperties>
</file>