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9432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336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174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0753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03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23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865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21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2007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288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5181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6105-9332-4CDE-AD61-99188FE74681}" type="datetimeFigureOut">
              <a:rPr lang="en-CA" smtClean="0"/>
              <a:t>2019-07-16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BDE6B-A5C0-46CF-A016-E9A61F78A7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06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799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6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36"/>
            <a:ext cx="12188825" cy="685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Selkirk College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ralhashmy</dc:creator>
  <cp:lastModifiedBy>Microsoft Office User</cp:lastModifiedBy>
  <cp:revision>2</cp:revision>
  <dcterms:created xsi:type="dcterms:W3CDTF">2019-02-01T23:41:58Z</dcterms:created>
  <dcterms:modified xsi:type="dcterms:W3CDTF">2019-07-16T17:20:35Z</dcterms:modified>
</cp:coreProperties>
</file>