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0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3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24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1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9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28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28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45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56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BB50-FF3A-4A93-9577-B184CD158A5D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5714-1DF8-4915-B06A-D12B8016BB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275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2</cp:revision>
  <dcterms:created xsi:type="dcterms:W3CDTF">2019-02-01T23:47:34Z</dcterms:created>
  <dcterms:modified xsi:type="dcterms:W3CDTF">2019-07-16T17:18:18Z</dcterms:modified>
</cp:coreProperties>
</file>