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52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39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410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644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56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68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18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63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30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46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95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ACD2-6D50-4FBE-AB19-BA222360374D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76CB-6640-4E21-9AF7-BA3EDCBCF6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302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_PPT_Template_HospitalityBlank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5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_PPT_Template_HospitalityBlank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8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_PPT_Template_HospitalityBlank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1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_PPT_Template_HospitalityBlank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8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Selkirk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ralhashmy</dc:creator>
  <cp:lastModifiedBy>ralhashmy</cp:lastModifiedBy>
  <cp:revision>1</cp:revision>
  <dcterms:created xsi:type="dcterms:W3CDTF">2019-02-04T17:39:01Z</dcterms:created>
  <dcterms:modified xsi:type="dcterms:W3CDTF">2019-02-04T17:42:03Z</dcterms:modified>
</cp:coreProperties>
</file>