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53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03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130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76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4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756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98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59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291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38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251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8B55-5657-460A-8FAE-F337A3788966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44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Selkirk College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ralhashmy</dc:creator>
  <cp:lastModifiedBy>Microsoft Office User</cp:lastModifiedBy>
  <cp:revision>2</cp:revision>
  <dcterms:created xsi:type="dcterms:W3CDTF">2019-02-01T23:41:12Z</dcterms:created>
  <dcterms:modified xsi:type="dcterms:W3CDTF">2019-07-16T17:17:10Z</dcterms:modified>
</cp:coreProperties>
</file>