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87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34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82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2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37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93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69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71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40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89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009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801E-50A8-41F6-877A-A6D5C24ED35A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35FA-0A42-4CFB-A18E-68A2C1FD84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09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ralhashmy</dc:creator>
  <cp:lastModifiedBy>Microsoft Office User</cp:lastModifiedBy>
  <cp:revision>2</cp:revision>
  <dcterms:created xsi:type="dcterms:W3CDTF">2019-02-01T23:45:51Z</dcterms:created>
  <dcterms:modified xsi:type="dcterms:W3CDTF">2019-07-16T17:16:05Z</dcterms:modified>
</cp:coreProperties>
</file>