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7" r:id="rId5"/>
    <p:sldId id="298" r:id="rId6"/>
    <p:sldId id="299" r:id="rId7"/>
    <p:sldId id="300" r:id="rId8"/>
    <p:sldId id="301" r:id="rId9"/>
    <p:sldId id="302" r:id="rId10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81"/>
  </p:normalViewPr>
  <p:slideViewPr>
    <p:cSldViewPr snapToGrid="0">
      <p:cViewPr varScale="1">
        <p:scale>
          <a:sx n="43" d="100"/>
          <a:sy n="43" d="100"/>
        </p:scale>
        <p:origin x="14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EC08-A1FC-44C0-953A-0E98438E3EF1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0401-CFFA-4F11-B09D-50B97084AC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6674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EC08-A1FC-44C0-953A-0E98438E3EF1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0401-CFFA-4F11-B09D-50B97084AC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76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EC08-A1FC-44C0-953A-0E98438E3EF1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0401-CFFA-4F11-B09D-50B97084AC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706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EC08-A1FC-44C0-953A-0E98438E3EF1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0401-CFFA-4F11-B09D-50B97084AC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969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EC08-A1FC-44C0-953A-0E98438E3EF1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0401-CFFA-4F11-B09D-50B97084AC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590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EC08-A1FC-44C0-953A-0E98438E3EF1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0401-CFFA-4F11-B09D-50B97084AC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487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EC08-A1FC-44C0-953A-0E98438E3EF1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0401-CFFA-4F11-B09D-50B97084AC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345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EC08-A1FC-44C0-953A-0E98438E3EF1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0401-CFFA-4F11-B09D-50B97084AC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061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EC08-A1FC-44C0-953A-0E98438E3EF1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0401-CFFA-4F11-B09D-50B97084AC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499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EC08-A1FC-44C0-953A-0E98438E3EF1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0401-CFFA-4F11-B09D-50B97084AC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320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EC08-A1FC-44C0-953A-0E98438E3EF1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0401-CFFA-4F11-B09D-50B97084AC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958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CEC08-A1FC-44C0-953A-0E98438E3EF1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40401-CFFA-4F11-B09D-50B97084AC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9973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15" y="36"/>
            <a:ext cx="12179170" cy="685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675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15" y="36"/>
            <a:ext cx="12179170" cy="685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783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27" y="73"/>
            <a:ext cx="12179170" cy="685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80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15" y="308508"/>
            <a:ext cx="12179170" cy="685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87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16" y="36"/>
            <a:ext cx="12179168" cy="685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987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16" y="36"/>
            <a:ext cx="12179168" cy="685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166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4911C1BD1FEF4CA55FB54E836E2AE3" ma:contentTypeVersion="18" ma:contentTypeDescription="Create a new document." ma:contentTypeScope="" ma:versionID="7e7806d738cd0240f0f4e561186f9a2a">
  <xsd:schema xmlns:xsd="http://www.w3.org/2001/XMLSchema" xmlns:xs="http://www.w3.org/2001/XMLSchema" xmlns:p="http://schemas.microsoft.com/office/2006/metadata/properties" xmlns:ns3="350fcaf0-6fea-4e89-bfed-62d11b44e307" xmlns:ns4="8f2c050b-b928-4fd2-aaf5-3975869636b6" targetNamespace="http://schemas.microsoft.com/office/2006/metadata/properties" ma:root="true" ma:fieldsID="9014e6959f36524aea7c58eac5d8e761" ns3:_="" ns4:_="">
    <xsd:import namespace="350fcaf0-6fea-4e89-bfed-62d11b44e307"/>
    <xsd:import namespace="8f2c050b-b928-4fd2-aaf5-3975869636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0fcaf0-6fea-4e89-bfed-62d11b44e3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2c050b-b928-4fd2-aaf5-3975869636b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50fcaf0-6fea-4e89-bfed-62d11b44e307" xsi:nil="true"/>
  </documentManagement>
</p:properties>
</file>

<file path=customXml/itemProps1.xml><?xml version="1.0" encoding="utf-8"?>
<ds:datastoreItem xmlns:ds="http://schemas.openxmlformats.org/officeDocument/2006/customXml" ds:itemID="{1284655E-AFDE-4E27-9648-0C4FC320E6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0fcaf0-6fea-4e89-bfed-62d11b44e307"/>
    <ds:schemaRef ds:uri="8f2c050b-b928-4fd2-aaf5-3975869636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543B2E-CC66-4936-A1E5-D59D911322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BB1FB0-FA36-40A5-A2E0-B909205A6CCD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350fcaf0-6fea-4e89-bfed-62d11b44e307"/>
    <ds:schemaRef ds:uri="http://schemas.openxmlformats.org/package/2006/metadata/core-properties"/>
    <ds:schemaRef ds:uri="http://purl.org/dc/terms/"/>
    <ds:schemaRef ds:uri="http://purl.org/dc/dcmitype/"/>
    <ds:schemaRef ds:uri="8f2c050b-b928-4fd2-aaf5-3975869636b6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Selkirk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ralhashmy</dc:creator>
  <cp:lastModifiedBy>Claire Philipson</cp:lastModifiedBy>
  <cp:revision>9</cp:revision>
  <dcterms:created xsi:type="dcterms:W3CDTF">2019-02-01T23:32:08Z</dcterms:created>
  <dcterms:modified xsi:type="dcterms:W3CDTF">2024-03-04T18:04:22Z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0x010100F54911C1BD1FEF4CA55FB54E836E2AE3</vt:lpwstr>
  </property>
</Properties>
</file>