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98" r:id="rId3"/>
    <p:sldId id="299" r:id="rId4"/>
    <p:sldId id="300" r:id="rId5"/>
    <p:sldId id="301" r:id="rId6"/>
    <p:sldId id="302" r:id="rId7"/>
    <p:sldId id="303" r:id="rId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EC08-A1FC-44C0-953A-0E98438E3EF1}" type="datetimeFigureOut">
              <a:rPr lang="en-CA" smtClean="0"/>
              <a:t>2020-06-08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40401-CFFA-4F11-B09D-50B97084AC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6674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EC08-A1FC-44C0-953A-0E98438E3EF1}" type="datetimeFigureOut">
              <a:rPr lang="en-CA" smtClean="0"/>
              <a:t>2020-06-08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40401-CFFA-4F11-B09D-50B97084AC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766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EC08-A1FC-44C0-953A-0E98438E3EF1}" type="datetimeFigureOut">
              <a:rPr lang="en-CA" smtClean="0"/>
              <a:t>2020-06-08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40401-CFFA-4F11-B09D-50B97084AC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7065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EC08-A1FC-44C0-953A-0E98438E3EF1}" type="datetimeFigureOut">
              <a:rPr lang="en-CA" smtClean="0"/>
              <a:t>2020-06-08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40401-CFFA-4F11-B09D-50B97084AC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9695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EC08-A1FC-44C0-953A-0E98438E3EF1}" type="datetimeFigureOut">
              <a:rPr lang="en-CA" smtClean="0"/>
              <a:t>2020-06-08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40401-CFFA-4F11-B09D-50B97084AC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5902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EC08-A1FC-44C0-953A-0E98438E3EF1}" type="datetimeFigureOut">
              <a:rPr lang="en-CA" smtClean="0"/>
              <a:t>2020-06-08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40401-CFFA-4F11-B09D-50B97084AC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487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EC08-A1FC-44C0-953A-0E98438E3EF1}" type="datetimeFigureOut">
              <a:rPr lang="en-CA" smtClean="0"/>
              <a:t>2020-06-08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40401-CFFA-4F11-B09D-50B97084AC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3456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EC08-A1FC-44C0-953A-0E98438E3EF1}" type="datetimeFigureOut">
              <a:rPr lang="en-CA" smtClean="0"/>
              <a:t>2020-06-08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40401-CFFA-4F11-B09D-50B97084AC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0618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EC08-A1FC-44C0-953A-0E98438E3EF1}" type="datetimeFigureOut">
              <a:rPr lang="en-CA" smtClean="0"/>
              <a:t>2020-06-08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40401-CFFA-4F11-B09D-50B97084AC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4997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EC08-A1FC-44C0-953A-0E98438E3EF1}" type="datetimeFigureOut">
              <a:rPr lang="en-CA" smtClean="0"/>
              <a:t>2020-06-08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40401-CFFA-4F11-B09D-50B97084AC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3201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EC08-A1FC-44C0-953A-0E98438E3EF1}" type="datetimeFigureOut">
              <a:rPr lang="en-CA" smtClean="0"/>
              <a:t>2020-06-08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40401-CFFA-4F11-B09D-50B97084AC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9580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CEC08-A1FC-44C0-953A-0E98438E3EF1}" type="datetimeFigureOut">
              <a:rPr lang="en-CA" smtClean="0"/>
              <a:t>2020-06-08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40401-CFFA-4F11-B09D-50B97084AC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9973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36"/>
            <a:ext cx="12188824" cy="685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7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36"/>
            <a:ext cx="12188824" cy="685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8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36"/>
            <a:ext cx="12188824" cy="685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80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" y="36"/>
            <a:ext cx="12188822" cy="685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87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" y="36"/>
            <a:ext cx="12188822" cy="685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98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" y="36"/>
            <a:ext cx="12188820" cy="685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16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" y="36"/>
            <a:ext cx="12188820" cy="68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95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Selkirk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ralhashmy</dc:creator>
  <cp:lastModifiedBy>khildebrand</cp:lastModifiedBy>
  <cp:revision>7</cp:revision>
  <dcterms:created xsi:type="dcterms:W3CDTF">2019-02-01T23:32:08Z</dcterms:created>
  <dcterms:modified xsi:type="dcterms:W3CDTF">2020-06-08T20:51:47Z</dcterms:modified>
</cp:coreProperties>
</file>