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1F8B-8CD3-47F8-BCF5-3F2E614BFE44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500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1F8B-8CD3-47F8-BCF5-3F2E614BFE44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758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1F8B-8CD3-47F8-BCF5-3F2E614BFE44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462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1F8B-8CD3-47F8-BCF5-3F2E614BFE44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512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1F8B-8CD3-47F8-BCF5-3F2E614BFE44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695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1F8B-8CD3-47F8-BCF5-3F2E614BFE44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413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1F8B-8CD3-47F8-BCF5-3F2E614BFE44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521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1F8B-8CD3-47F8-BCF5-3F2E614BFE44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59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1F8B-8CD3-47F8-BCF5-3F2E614BFE44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699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1F8B-8CD3-47F8-BCF5-3F2E614BFE44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512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1F8B-8CD3-47F8-BCF5-3F2E614BFE44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30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1F8B-8CD3-47F8-BCF5-3F2E614BFE44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84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Selkirk College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ralhashmy</dc:creator>
  <cp:lastModifiedBy>Microsoft Office User</cp:lastModifiedBy>
  <cp:revision>2</cp:revision>
  <dcterms:created xsi:type="dcterms:W3CDTF">2019-02-01T23:46:30Z</dcterms:created>
  <dcterms:modified xsi:type="dcterms:W3CDTF">2019-07-15T16:42:53Z</dcterms:modified>
</cp:coreProperties>
</file>