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6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7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06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0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45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6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99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20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958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EC08-A1FC-44C0-953A-0E98438E3EF1}" type="datetimeFigureOut">
              <a:rPr lang="en-CA" smtClean="0"/>
              <a:t>2019-07-15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0401-CFFA-4F11-B09D-50B97084AC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97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4</cp:revision>
  <dcterms:created xsi:type="dcterms:W3CDTF">2019-02-01T23:32:08Z</dcterms:created>
  <dcterms:modified xsi:type="dcterms:W3CDTF">2019-07-15T16:41:47Z</dcterms:modified>
</cp:coreProperties>
</file>