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33" d="100"/>
          <a:sy n="33" d="100"/>
        </p:scale>
        <p:origin x="3534" y="18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1F8B-8CD3-47F8-BCF5-3F2E614BFE44}" type="datetimeFigureOut">
              <a:rPr lang="en-CA" smtClean="0"/>
              <a:t>2020-06-11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ABEA-6111-4846-949D-A531F11048F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5005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1F8B-8CD3-47F8-BCF5-3F2E614BFE44}" type="datetimeFigureOut">
              <a:rPr lang="en-CA" smtClean="0"/>
              <a:t>2020-06-11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ABEA-6111-4846-949D-A531F11048F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7581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1F8B-8CD3-47F8-BCF5-3F2E614BFE44}" type="datetimeFigureOut">
              <a:rPr lang="en-CA" smtClean="0"/>
              <a:t>2020-06-11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ABEA-6111-4846-949D-A531F11048F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4627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1F8B-8CD3-47F8-BCF5-3F2E614BFE44}" type="datetimeFigureOut">
              <a:rPr lang="en-CA" smtClean="0"/>
              <a:t>2020-06-11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ABEA-6111-4846-949D-A531F11048F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5121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1F8B-8CD3-47F8-BCF5-3F2E614BFE44}" type="datetimeFigureOut">
              <a:rPr lang="en-CA" smtClean="0"/>
              <a:t>2020-06-11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ABEA-6111-4846-949D-A531F11048F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6950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1F8B-8CD3-47F8-BCF5-3F2E614BFE44}" type="datetimeFigureOut">
              <a:rPr lang="en-CA" smtClean="0"/>
              <a:t>2020-06-11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ABEA-6111-4846-949D-A531F11048F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4139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1F8B-8CD3-47F8-BCF5-3F2E614BFE44}" type="datetimeFigureOut">
              <a:rPr lang="en-CA" smtClean="0"/>
              <a:t>2020-06-11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ABEA-6111-4846-949D-A531F11048F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5215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1F8B-8CD3-47F8-BCF5-3F2E614BFE44}" type="datetimeFigureOut">
              <a:rPr lang="en-CA" smtClean="0"/>
              <a:t>2020-06-11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ABEA-6111-4846-949D-A531F11048F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59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1F8B-8CD3-47F8-BCF5-3F2E614BFE44}" type="datetimeFigureOut">
              <a:rPr lang="en-CA" smtClean="0"/>
              <a:t>2020-06-11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ABEA-6111-4846-949D-A531F11048F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6997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1F8B-8CD3-47F8-BCF5-3F2E614BFE44}" type="datetimeFigureOut">
              <a:rPr lang="en-CA" smtClean="0"/>
              <a:t>2020-06-11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ABEA-6111-4846-949D-A531F11048F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5127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1F8B-8CD3-47F8-BCF5-3F2E614BFE44}" type="datetimeFigureOut">
              <a:rPr lang="en-CA" smtClean="0"/>
              <a:t>2020-06-11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ABEA-6111-4846-949D-A531F11048F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306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E1F8B-8CD3-47F8-BCF5-3F2E614BFE44}" type="datetimeFigureOut">
              <a:rPr lang="en-CA" smtClean="0"/>
              <a:t>2020-06-11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3ABEA-6111-4846-949D-A531F11048F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849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36"/>
            <a:ext cx="12188824" cy="685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11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36"/>
            <a:ext cx="12188824" cy="685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18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36"/>
            <a:ext cx="12188824" cy="685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3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36"/>
            <a:ext cx="12188824" cy="685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8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36"/>
            <a:ext cx="12188824" cy="6857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01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" y="36"/>
            <a:ext cx="12188822" cy="6857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69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Selkirk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ralhashmy</dc:creator>
  <cp:lastModifiedBy>kmelzack</cp:lastModifiedBy>
  <cp:revision>4</cp:revision>
  <dcterms:created xsi:type="dcterms:W3CDTF">2019-02-01T23:46:30Z</dcterms:created>
  <dcterms:modified xsi:type="dcterms:W3CDTF">2020-06-11T16:56:11Z</dcterms:modified>
</cp:coreProperties>
</file>