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4" r:id="rId2"/>
  </p:sldMasterIdLst>
  <p:notesMasterIdLst>
    <p:notesMasterId r:id="rId17"/>
  </p:notesMasterIdLst>
  <p:sldIdLst>
    <p:sldId id="621" r:id="rId3"/>
    <p:sldId id="622" r:id="rId4"/>
    <p:sldId id="623" r:id="rId5"/>
    <p:sldId id="624" r:id="rId6"/>
    <p:sldId id="625" r:id="rId7"/>
    <p:sldId id="626" r:id="rId8"/>
    <p:sldId id="627" r:id="rId9"/>
    <p:sldId id="628" r:id="rId10"/>
    <p:sldId id="629" r:id="rId11"/>
    <p:sldId id="630" r:id="rId12"/>
    <p:sldId id="631" r:id="rId13"/>
    <p:sldId id="632" r:id="rId14"/>
    <p:sldId id="633" r:id="rId15"/>
    <p:sldId id="6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79FF-E261-4991-A161-CA16E4D8787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5C775-5153-4955-B27F-8569E65BE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4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ED613E22-1F1F-4748-A8FB-1EA46DF4A4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06289632-CA64-4BD9-9AD6-10A00EE07A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D98FCFA1-EA63-42C1-B55A-4873B6F27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1017588" indent="-390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566863" indent="-312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2193925" indent="-312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820988" indent="-312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3278188" indent="-312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735388" indent="-312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4192588" indent="-312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649788" indent="-312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EF7EA-86E7-41DD-8646-ACFE800A44BE}" type="slidenum">
              <a:rPr kumimoji="0" lang="en-GB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/Users/masayo_nakamura/Documents/&#36914;&#34892;&#20013;/2011_ricoh/20111026_master_data_re/master_data/gif/lock_up_logo/ricoh_lock_up_rgb_positive.gif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5" Type="http://schemas.openxmlformats.org/officeDocument/2006/relationships/image" Target="/Users/masayo_nakamura/Desktop/PPT/balloonRED.png" TargetMode="Externa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9" y="617538"/>
            <a:ext cx="2758015" cy="2735263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7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lvl="0"/>
            <a:r>
              <a:rPr lang="fr-FR" altLang="ja-JP" noProof="0"/>
              <a:t>Modifier les styles du texte du masque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73102" y="4106863"/>
            <a:ext cx="4519084" cy="723900"/>
          </a:xfrm>
          <a:prstGeom prst="rect">
            <a:avLst/>
          </a:prstGeom>
          <a:noFill/>
        </p:spPr>
        <p:txBody>
          <a:bodyPr/>
          <a:lstStyle>
            <a:lvl1pPr marL="457189" marR="0" indent="-457189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kumimoji="1" lang="en-GB" altLang="ja-JP" sz="24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ＭＳ Ｐゴシック" charset="0"/>
              </a:defRPr>
            </a:lvl1pPr>
            <a:lvl2pPr marL="0" indent="0" defTabSz="575986">
              <a:buNone/>
              <a:tabLst/>
              <a:defRPr sz="2400" baseline="0">
                <a:latin typeface="Arial" pitchFamily="34" charset="0"/>
              </a:defRPr>
            </a:lvl2pPr>
            <a:lvl3pPr marL="0" indent="0" defTabSz="575986">
              <a:buNone/>
              <a:tabLst/>
              <a:defRPr sz="2400" baseline="0">
                <a:latin typeface="Arial" pitchFamily="34" charset="0"/>
              </a:defRPr>
            </a:lvl3pPr>
            <a:lvl4pPr marL="0" indent="0" defTabSz="575986">
              <a:buNone/>
              <a:tabLst/>
              <a:defRPr sz="2400" baseline="0">
                <a:latin typeface="Arial" pitchFamily="34" charset="0"/>
              </a:defRPr>
            </a:lvl4pPr>
            <a:lvl5pPr marL="0" indent="0" defTabSz="575986">
              <a:buNone/>
              <a:tabLst/>
              <a:defRPr sz="2400" baseline="0">
                <a:latin typeface="Arial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73102" y="5524500"/>
            <a:ext cx="4559300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133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133" baseline="0">
                <a:latin typeface="Arial" pitchFamily="34" charset="0"/>
              </a:defRPr>
            </a:lvl2pPr>
            <a:lvl3pPr>
              <a:defRPr sz="2133" baseline="0">
                <a:latin typeface="Arial" pitchFamily="34" charset="0"/>
              </a:defRPr>
            </a:lvl3pPr>
            <a:lvl4pPr>
              <a:defRPr sz="2133" baseline="0">
                <a:latin typeface="Arial" pitchFamily="34" charset="0"/>
              </a:defRPr>
            </a:lvl4pPr>
            <a:lvl5pPr>
              <a:defRPr sz="2133" baseline="0">
                <a:latin typeface="Arial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73102" y="5988685"/>
            <a:ext cx="4559300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133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133" baseline="0">
                <a:latin typeface="Arial" pitchFamily="34" charset="0"/>
              </a:defRPr>
            </a:lvl2pPr>
            <a:lvl3pPr>
              <a:defRPr sz="2133" baseline="0">
                <a:latin typeface="Arial" pitchFamily="34" charset="0"/>
              </a:defRPr>
            </a:lvl3pPr>
            <a:lvl4pPr>
              <a:defRPr sz="2133" baseline="0">
                <a:latin typeface="Arial" pitchFamily="34" charset="0"/>
              </a:defRPr>
            </a:lvl4pPr>
            <a:lvl5pPr>
              <a:defRPr sz="2133" baseline="0">
                <a:latin typeface="Arial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4300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6637013" y="2553721"/>
            <a:ext cx="5003803" cy="374444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3733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fr-FR" altLang="ja-JP" noProof="0"/>
              <a:t>Cliquez sur l'icône pour ajouter une image</a:t>
            </a:r>
            <a:endParaRPr lang="ja-JP" alt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9" y="617538"/>
            <a:ext cx="2758015" cy="2735263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7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lvl="0"/>
            <a:r>
              <a:rPr lang="fr-FR" altLang="ja-JP" noProof="0"/>
              <a:t>Modifier les styles du texte du masque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73102" y="4106863"/>
            <a:ext cx="4519084" cy="723900"/>
          </a:xfrm>
          <a:prstGeom prst="rect">
            <a:avLst/>
          </a:prstGeom>
        </p:spPr>
        <p:txBody>
          <a:bodyPr/>
          <a:lstStyle>
            <a:lvl1pPr marL="0" indent="0" defTabSz="575986">
              <a:buNone/>
              <a:tabLst/>
              <a:defRPr sz="24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575986">
              <a:buNone/>
              <a:tabLst/>
              <a:defRPr sz="2400" baseline="0">
                <a:latin typeface="Arial" pitchFamily="34" charset="0"/>
              </a:defRPr>
            </a:lvl2pPr>
            <a:lvl3pPr marL="0" indent="0" defTabSz="575986">
              <a:buNone/>
              <a:tabLst/>
              <a:defRPr sz="2400" baseline="0">
                <a:latin typeface="Arial" pitchFamily="34" charset="0"/>
              </a:defRPr>
            </a:lvl3pPr>
            <a:lvl4pPr marL="0" indent="0" defTabSz="575986">
              <a:buNone/>
              <a:tabLst/>
              <a:defRPr sz="2400" baseline="0">
                <a:latin typeface="Arial" pitchFamily="34" charset="0"/>
              </a:defRPr>
            </a:lvl4pPr>
            <a:lvl5pPr marL="0" indent="0" defTabSz="575986">
              <a:buNone/>
              <a:tabLst/>
              <a:defRPr sz="2400" baseline="0">
                <a:latin typeface="Arial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73102" y="5524500"/>
            <a:ext cx="4559300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133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133" baseline="0">
                <a:latin typeface="Arial" pitchFamily="34" charset="0"/>
              </a:defRPr>
            </a:lvl2pPr>
            <a:lvl3pPr>
              <a:defRPr sz="2133" baseline="0">
                <a:latin typeface="Arial" pitchFamily="34" charset="0"/>
              </a:defRPr>
            </a:lvl3pPr>
            <a:lvl4pPr>
              <a:defRPr sz="2133" baseline="0">
                <a:latin typeface="Arial" pitchFamily="34" charset="0"/>
              </a:defRPr>
            </a:lvl4pPr>
            <a:lvl5pPr>
              <a:defRPr sz="2133" baseline="0">
                <a:latin typeface="Arial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73102" y="5988685"/>
            <a:ext cx="4559300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133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133" baseline="0">
                <a:latin typeface="Arial" pitchFamily="34" charset="0"/>
              </a:defRPr>
            </a:lvl2pPr>
            <a:lvl3pPr>
              <a:defRPr sz="2133" baseline="0">
                <a:latin typeface="Arial" pitchFamily="34" charset="0"/>
              </a:defRPr>
            </a:lvl3pPr>
            <a:lvl4pPr>
              <a:defRPr sz="2133" baseline="0">
                <a:latin typeface="Arial" pitchFamily="34" charset="0"/>
              </a:defRPr>
            </a:lvl4pPr>
            <a:lvl5pPr>
              <a:defRPr sz="2133" baseline="0">
                <a:latin typeface="Arial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4098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mixe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673102" y="1477964"/>
            <a:ext cx="4945380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3733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/>
              <a:t>Click icon to add picture</a:t>
            </a:r>
            <a:endParaRPr lang="ja-JP" alt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74834" y="1477963"/>
            <a:ext cx="5590117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733" baseline="0">
                <a:latin typeface="Arial" pitchFamily="34" charset="0"/>
              </a:defRPr>
            </a:lvl2pPr>
            <a:lvl3pPr marL="0" indent="0">
              <a:buNone/>
              <a:defRPr sz="3733" baseline="0">
                <a:latin typeface="Arial" pitchFamily="34" charset="0"/>
              </a:defRPr>
            </a:lvl3pPr>
            <a:lvl4pPr marL="0" indent="0">
              <a:buNone/>
              <a:defRPr sz="3733" baseline="0">
                <a:latin typeface="Arial" pitchFamily="34" charset="0"/>
              </a:defRPr>
            </a:lvl4pPr>
            <a:lvl5pPr marL="0" indent="0">
              <a:buNone/>
              <a:defRPr sz="3733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9"/>
          <p:cNvSpPr>
            <a:spLocks noGrp="1"/>
          </p:cNvSpPr>
          <p:nvPr>
            <p:ph type="title"/>
          </p:nvPr>
        </p:nvSpPr>
        <p:spPr bwMode="auto">
          <a:xfrm>
            <a:off x="1402080" y="185525"/>
            <a:ext cx="7924800" cy="6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062E9AD-0794-4A76-9CD3-EF8434DF16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2017 Ricoh USA, Inc. All Rights Reserved.</a:t>
            </a:r>
            <a:endParaRPr lang="en-GB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C38DA22C-C71D-4843-8961-958DF3D6C8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ACF2-BE9E-4906-AC79-5F52997C48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9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384951" y="1477963"/>
            <a:ext cx="5280000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733" baseline="0">
                <a:latin typeface="Arial" pitchFamily="34" charset="0"/>
              </a:defRPr>
            </a:lvl2pPr>
            <a:lvl3pPr marL="0" indent="0">
              <a:buNone/>
              <a:defRPr sz="3733" baseline="0">
                <a:latin typeface="Arial" pitchFamily="34" charset="0"/>
              </a:defRPr>
            </a:lvl3pPr>
            <a:lvl4pPr marL="0" indent="0">
              <a:buNone/>
              <a:defRPr sz="3733" baseline="0">
                <a:latin typeface="Arial" pitchFamily="34" charset="0"/>
              </a:defRPr>
            </a:lvl4pPr>
            <a:lvl5pPr marL="0" indent="0">
              <a:buNone/>
              <a:defRPr sz="3733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73099" y="1477963"/>
            <a:ext cx="5280000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733" baseline="0">
                <a:latin typeface="Arial" pitchFamily="34" charset="0"/>
              </a:defRPr>
            </a:lvl2pPr>
            <a:lvl3pPr marL="0" indent="0">
              <a:buNone/>
              <a:defRPr sz="3733" baseline="0">
                <a:latin typeface="Arial" pitchFamily="34" charset="0"/>
              </a:defRPr>
            </a:lvl3pPr>
            <a:lvl4pPr marL="0" indent="0">
              <a:buNone/>
              <a:defRPr sz="3733" baseline="0">
                <a:latin typeface="Arial" pitchFamily="34" charset="0"/>
              </a:defRPr>
            </a:lvl4pPr>
            <a:lvl5pPr marL="0" indent="0">
              <a:buNone/>
              <a:defRPr sz="3733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9"/>
          <p:cNvSpPr>
            <a:spLocks noGrp="1"/>
          </p:cNvSpPr>
          <p:nvPr>
            <p:ph type="title"/>
          </p:nvPr>
        </p:nvSpPr>
        <p:spPr bwMode="auto">
          <a:xfrm>
            <a:off x="1402080" y="185525"/>
            <a:ext cx="7924800" cy="6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C4F98E4-4116-4986-8998-FF7C2F9E78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2017 Ricoh USA, Inc. All Rights Reserved.</a:t>
            </a:r>
            <a:endParaRPr lang="en-GB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31FB997-A0C9-47C8-801D-B38F34B7E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C59C-25B9-47F0-93CA-81A52C9052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1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2 mixe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673102" y="1478667"/>
            <a:ext cx="4945380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3733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/>
              <a:t>Click icon to add picture</a:t>
            </a:r>
            <a:endParaRPr lang="ja-JP" altLang="en-US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74835" y="1477963"/>
            <a:ext cx="5590117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733" baseline="0">
                <a:latin typeface="Arial" pitchFamily="34" charset="0"/>
              </a:defRPr>
            </a:lvl2pPr>
            <a:lvl3pPr marL="0" indent="0">
              <a:buNone/>
              <a:defRPr sz="3733" baseline="0">
                <a:latin typeface="Arial" pitchFamily="34" charset="0"/>
              </a:defRPr>
            </a:lvl3pPr>
            <a:lvl4pPr marL="0" indent="0">
              <a:buNone/>
              <a:defRPr sz="3733" baseline="0">
                <a:latin typeface="Arial" pitchFamily="34" charset="0"/>
              </a:defRPr>
            </a:lvl4pPr>
            <a:lvl5pPr marL="0" indent="0">
              <a:buNone/>
              <a:defRPr sz="3733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図プレースホルダー 12"/>
          <p:cNvSpPr>
            <a:spLocks noGrp="1"/>
          </p:cNvSpPr>
          <p:nvPr>
            <p:ph type="pic" sz="quarter" idx="15"/>
          </p:nvPr>
        </p:nvSpPr>
        <p:spPr>
          <a:xfrm>
            <a:off x="673102" y="3856107"/>
            <a:ext cx="4945380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3733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/>
              <a:t>Click icon to add picture</a:t>
            </a:r>
            <a:endParaRPr lang="ja-JP" alt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74834" y="3854451"/>
            <a:ext cx="5590117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733" baseline="0">
                <a:latin typeface="Arial" pitchFamily="34" charset="0"/>
              </a:defRPr>
            </a:lvl2pPr>
            <a:lvl3pPr marL="0" indent="0">
              <a:buNone/>
              <a:defRPr sz="3733" baseline="0">
                <a:latin typeface="Arial" pitchFamily="34" charset="0"/>
              </a:defRPr>
            </a:lvl3pPr>
            <a:lvl4pPr marL="0" indent="0">
              <a:buNone/>
              <a:defRPr sz="3733" baseline="0">
                <a:latin typeface="Arial" pitchFamily="34" charset="0"/>
              </a:defRPr>
            </a:lvl4pPr>
            <a:lvl5pPr marL="0" indent="0">
              <a:buNone/>
              <a:defRPr sz="3733" baseline="0"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 bwMode="auto">
          <a:xfrm>
            <a:off x="1402080" y="185525"/>
            <a:ext cx="7924800" cy="6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B15D6581-C811-4B39-8725-00AE89397F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2017 Ricoh USA, Inc. All Rights Reserved.</a:t>
            </a:r>
            <a:endParaRPr lang="en-GB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FD790FC7-B19C-4A49-92AE-E8442063675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A8AF-70BA-4806-AD49-D05832493F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9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14919" y="617538"/>
            <a:ext cx="2758015" cy="2735263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7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lvl="0"/>
            <a:r>
              <a:rPr lang="fr-FR" altLang="ja-JP" noProof="0"/>
              <a:t>Modifier les styles du texte du masque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73102" y="4106863"/>
            <a:ext cx="4519084" cy="723900"/>
          </a:xfrm>
          <a:prstGeom prst="rect">
            <a:avLst/>
          </a:prstGeom>
          <a:noFill/>
        </p:spPr>
        <p:txBody>
          <a:bodyPr/>
          <a:lstStyle>
            <a:lvl1pPr marL="457189" marR="0" indent="-457189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kumimoji="1" lang="en-GB" altLang="ja-JP" sz="24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ＭＳ Ｐゴシック" charset="0"/>
              </a:defRPr>
            </a:lvl1pPr>
            <a:lvl2pPr marL="0" indent="0" defTabSz="575986">
              <a:buNone/>
              <a:tabLst/>
              <a:defRPr sz="2400" baseline="0">
                <a:latin typeface="Arial" pitchFamily="34" charset="0"/>
              </a:defRPr>
            </a:lvl2pPr>
            <a:lvl3pPr marL="0" indent="0" defTabSz="575986">
              <a:buNone/>
              <a:tabLst/>
              <a:defRPr sz="2400" baseline="0">
                <a:latin typeface="Arial" pitchFamily="34" charset="0"/>
              </a:defRPr>
            </a:lvl3pPr>
            <a:lvl4pPr marL="0" indent="0" defTabSz="575986">
              <a:buNone/>
              <a:tabLst/>
              <a:defRPr sz="2400" baseline="0">
                <a:latin typeface="Arial" pitchFamily="34" charset="0"/>
              </a:defRPr>
            </a:lvl4pPr>
            <a:lvl5pPr marL="0" indent="0" defTabSz="575986">
              <a:buNone/>
              <a:tabLst/>
              <a:defRPr sz="2400" baseline="0">
                <a:latin typeface="Arial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73102" y="5524500"/>
            <a:ext cx="4559300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133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133" baseline="0">
                <a:latin typeface="Arial" pitchFamily="34" charset="0"/>
              </a:defRPr>
            </a:lvl2pPr>
            <a:lvl3pPr>
              <a:defRPr sz="2133" baseline="0">
                <a:latin typeface="Arial" pitchFamily="34" charset="0"/>
              </a:defRPr>
            </a:lvl3pPr>
            <a:lvl4pPr>
              <a:defRPr sz="2133" baseline="0">
                <a:latin typeface="Arial" pitchFamily="34" charset="0"/>
              </a:defRPr>
            </a:lvl4pPr>
            <a:lvl5pPr>
              <a:defRPr sz="2133" baseline="0">
                <a:latin typeface="Arial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73102" y="5988685"/>
            <a:ext cx="4559300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133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133" baseline="0">
                <a:latin typeface="Arial" pitchFamily="34" charset="0"/>
              </a:defRPr>
            </a:lvl2pPr>
            <a:lvl3pPr>
              <a:defRPr sz="2133" baseline="0">
                <a:latin typeface="Arial" pitchFamily="34" charset="0"/>
              </a:defRPr>
            </a:lvl3pPr>
            <a:lvl4pPr>
              <a:defRPr sz="2133" baseline="0">
                <a:latin typeface="Arial" pitchFamily="34" charset="0"/>
              </a:defRPr>
            </a:lvl4pPr>
            <a:lvl5pPr>
              <a:defRPr sz="2133" baseline="0">
                <a:latin typeface="Arial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347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8">
            <a:extLst>
              <a:ext uri="{FF2B5EF4-FFF2-40B4-BE49-F238E27FC236}">
                <a16:creationId xmlns:a16="http://schemas.microsoft.com/office/drawing/2014/main" id="{FAD2A5AD-9A3C-4CC6-83FE-AA2D41BD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9687" y="2914652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ja-JP" altLang="en-US" sz="2400" b="1">
              <a:solidFill>
                <a:srgbClr val="000000"/>
              </a:solidFill>
            </a:endParaRPr>
          </a:p>
        </p:txBody>
      </p:sp>
      <p:pic>
        <p:nvPicPr>
          <p:cNvPr id="4" name="ricoh_lock_up_rgb_positive.gif" descr="/Users/masayo_nakamura/Documents/進行中/2011_ricoh/20111026_master_data_re/master_data/gif/lock_up_logo/ricoh_lock_up_rgb_positive.gif">
            <a:extLst>
              <a:ext uri="{FF2B5EF4-FFF2-40B4-BE49-F238E27FC236}">
                <a16:creationId xmlns:a16="http://schemas.microsoft.com/office/drawing/2014/main" id="{889AA5AC-F4F8-4B42-9DC2-2DA225C0320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1" y="273051"/>
            <a:ext cx="1612900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alloonRED.png" descr="/Users/masayo_nakamura/Desktop/PPT/balloonRED.png">
            <a:extLst>
              <a:ext uri="{FF2B5EF4-FFF2-40B4-BE49-F238E27FC236}">
                <a16:creationId xmlns:a16="http://schemas.microsoft.com/office/drawing/2014/main" id="{69B73A88-187B-42D9-BE2A-09E97DB4EBE7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8" y="294217"/>
            <a:ext cx="721783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4">
            <a:extLst>
              <a:ext uri="{FF2B5EF4-FFF2-40B4-BE49-F238E27FC236}">
                <a16:creationId xmlns:a16="http://schemas.microsoft.com/office/drawing/2014/main" id="{C863E6D1-A464-4175-8812-9BAEA9A08AB9}"/>
              </a:ext>
            </a:extLst>
          </p:cNvPr>
          <p:cNvCxnSpPr/>
          <p:nvPr/>
        </p:nvCxnSpPr>
        <p:spPr>
          <a:xfrm>
            <a:off x="596901" y="1051984"/>
            <a:ext cx="10996084" cy="0"/>
          </a:xfrm>
          <a:prstGeom prst="line">
            <a:avLst/>
          </a:prstGeom>
          <a:ln>
            <a:solidFill>
              <a:srgbClr val="CF14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15865A_Ricoh logo FreEng tag line lockup">
            <a:extLst>
              <a:ext uri="{FF2B5EF4-FFF2-40B4-BE49-F238E27FC236}">
                <a16:creationId xmlns:a16="http://schemas.microsoft.com/office/drawing/2014/main" id="{796A1546-7B14-46D1-BF20-FEE9C83E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1" y="131233"/>
            <a:ext cx="1866900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>
            <a:spLocks noGrp="1"/>
          </p:cNvSpPr>
          <p:nvPr>
            <p:ph type="ctrTitle"/>
          </p:nvPr>
        </p:nvSpPr>
        <p:spPr>
          <a:xfrm>
            <a:off x="1490319" y="0"/>
            <a:ext cx="8256917" cy="829469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latin typeface="Arial"/>
              </a:defRPr>
            </a:lvl1pPr>
          </a:lstStyle>
          <a:p>
            <a:r>
              <a:rPr lang="en-US" altLang="ja-JP" noProof="0"/>
              <a:t>Click to edit Master title style</a:t>
            </a:r>
            <a:endParaRPr lang="ja-JP" altLang="en-US" dirty="0"/>
          </a:p>
        </p:txBody>
      </p:sp>
      <p:sp>
        <p:nvSpPr>
          <p:cNvPr id="8" name="日付プレースホルダー 25">
            <a:extLst>
              <a:ext uri="{FF2B5EF4-FFF2-40B4-BE49-F238E27FC236}">
                <a16:creationId xmlns:a16="http://schemas.microsoft.com/office/drawing/2014/main" id="{B34DA650-8590-4821-B674-029C7626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784" y="6474885"/>
            <a:ext cx="2844800" cy="215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スライド番号プレースホルダー 26">
            <a:extLst>
              <a:ext uri="{FF2B5EF4-FFF2-40B4-BE49-F238E27FC236}">
                <a16:creationId xmlns:a16="http://schemas.microsoft.com/office/drawing/2014/main" id="{96E34A1D-5CF5-44CE-B48A-64F5137A94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6600" y="6474885"/>
            <a:ext cx="781051" cy="215900"/>
          </a:xfrm>
        </p:spPr>
        <p:txBody>
          <a:bodyPr anchor="t"/>
          <a:lstStyle>
            <a:lvl1pPr algn="r">
              <a:defRPr sz="10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D4A2BFE-0C42-41F6-96D5-D943F32B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フッター プレースホルダー 7">
            <a:extLst>
              <a:ext uri="{FF2B5EF4-FFF2-40B4-BE49-F238E27FC236}">
                <a16:creationId xmlns:a16="http://schemas.microsoft.com/office/drawing/2014/main" id="{3E22BBDA-F885-4F87-8D64-ED6B1E0CDC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00801" y="6474885"/>
            <a:ext cx="4510617" cy="215900"/>
          </a:xfrm>
        </p:spPr>
        <p:txBody>
          <a:bodyPr anchor="t"/>
          <a:lstStyle>
            <a:lvl1pPr algn="r">
              <a:defRPr sz="10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2A7FA-878C-4734-89B6-E4043E21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fld id="{B41CFD11-9A46-46D2-A128-5D2A70D8DD83}" type="datetimeFigureOut">
              <a:rPr lang="en-US"/>
              <a:pPr>
                <a:defRPr/>
              </a:pPr>
              <a:t>3/11/2019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3E41A-27D7-4E06-86A6-48F3560B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0CC1D-A0DA-4E85-9DD0-BE746D6D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62DC-215C-4A8F-BAA5-AB87DEEE0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10">
            <a:extLst>
              <a:ext uri="{FF2B5EF4-FFF2-40B4-BE49-F238E27FC236}">
                <a16:creationId xmlns:a16="http://schemas.microsoft.com/office/drawing/2014/main" id="{72D4EDA2-D8D5-4995-B3D7-D36BAEFDD801}"/>
              </a:ext>
            </a:extLst>
          </p:cNvPr>
          <p:cNvSpPr>
            <a:spLocks/>
          </p:cNvSpPr>
          <p:nvPr userDrawn="1"/>
        </p:nvSpPr>
        <p:spPr>
          <a:xfrm>
            <a:off x="662518" y="476251"/>
            <a:ext cx="3384549" cy="3386667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27" name="テキスト ボックス 8">
            <a:extLst>
              <a:ext uri="{FF2B5EF4-FFF2-40B4-BE49-F238E27FC236}">
                <a16:creationId xmlns:a16="http://schemas.microsoft.com/office/drawing/2014/main" id="{C3D8877C-5660-49AA-9968-AA1EE3600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9285" y="291465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ja-JP" altLang="en-US" sz="2400"/>
          </a:p>
        </p:txBody>
      </p:sp>
      <p:pic>
        <p:nvPicPr>
          <p:cNvPr id="1028" name="Picture 2" descr="T:\Current\Ricoh\Logos\ricoh_lock_up_rgb_positive-0315.gif">
            <a:extLst>
              <a:ext uri="{FF2B5EF4-FFF2-40B4-BE49-F238E27FC236}">
                <a16:creationId xmlns:a16="http://schemas.microsoft.com/office/drawing/2014/main" id="{2BD35787-F363-4102-BA9B-3D04B2B9837E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85" y="522818"/>
            <a:ext cx="2491316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03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dt="0"/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kumimoji="1" sz="3733" kern="1200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kumimoji="1"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kumimoji="1"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kumimoji="1"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kumimoji="1" sz="3733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kumimoji="1"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kumimoji="1"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kumimoji="1"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kumimoji="1"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4267" kern="1200">
          <a:solidFill>
            <a:srgbClr val="FFFFFF"/>
          </a:solidFill>
          <a:latin typeface="+mn-lt"/>
          <a:ea typeface="ＭＳ Ｐゴシック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733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667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667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テキスト ボックス 8">
            <a:extLst>
              <a:ext uri="{FF2B5EF4-FFF2-40B4-BE49-F238E27FC236}">
                <a16:creationId xmlns:a16="http://schemas.microsoft.com/office/drawing/2014/main" id="{05C7CE88-6EAC-4B98-B09F-581A5513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9285" y="291465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ja-JP" altLang="en-US" sz="2400"/>
          </a:p>
        </p:txBody>
      </p:sp>
      <p:sp>
        <p:nvSpPr>
          <p:cNvPr id="21" name="Footer Placeholder 9">
            <a:extLst>
              <a:ext uri="{FF2B5EF4-FFF2-40B4-BE49-F238E27FC236}">
                <a16:creationId xmlns:a16="http://schemas.microsoft.com/office/drawing/2014/main" id="{77130740-DFF4-4E91-AE6B-5654C9E44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ja-JP"/>
              <a:t>© 2017 Ricoh USA, Inc. All Rights Reserved.</a:t>
            </a:r>
            <a:endParaRPr lang="en-GB"/>
          </a:p>
        </p:txBody>
      </p:sp>
      <p:sp>
        <p:nvSpPr>
          <p:cNvPr id="22" name="Slide Number Placeholder 10">
            <a:extLst>
              <a:ext uri="{FF2B5EF4-FFF2-40B4-BE49-F238E27FC236}">
                <a16:creationId xmlns:a16="http://schemas.microsoft.com/office/drawing/2014/main" id="{EA974D8E-4FC3-444F-8C33-7EBBE2ED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EB536CF-B1E2-40BC-B3A3-D87F1803A9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3" name="Title Placeholder 9">
            <a:extLst>
              <a:ext uri="{FF2B5EF4-FFF2-40B4-BE49-F238E27FC236}">
                <a16:creationId xmlns:a16="http://schemas.microsoft.com/office/drawing/2014/main" id="{6DA7A813-1125-4D91-A3A5-C760BE65EC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01233" y="186267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Text Placeholder 10">
            <a:extLst>
              <a:ext uri="{FF2B5EF4-FFF2-40B4-BE49-F238E27FC236}">
                <a16:creationId xmlns:a16="http://schemas.microsoft.com/office/drawing/2014/main" id="{E0E223DB-B78B-428E-9C52-1C9F67FA92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55" name="Picture 2" descr="T:\Current\Ricoh\Logos\ricoh_lock_up_rgb_positive-0315.gif">
            <a:extLst>
              <a:ext uri="{FF2B5EF4-FFF2-40B4-BE49-F238E27FC236}">
                <a16:creationId xmlns:a16="http://schemas.microsoft.com/office/drawing/2014/main" id="{51CF7DAF-38F6-4467-B098-646CADFF8289}"/>
              </a:ext>
            </a:extLst>
          </p:cNvPr>
          <p:cNvPicPr>
            <a:picLocks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33351"/>
            <a:ext cx="1746251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laque 10">
            <a:extLst>
              <a:ext uri="{FF2B5EF4-FFF2-40B4-BE49-F238E27FC236}">
                <a16:creationId xmlns:a16="http://schemas.microsoft.com/office/drawing/2014/main" id="{C694F2AE-FDC9-478E-B085-2C0D2985FE4B}"/>
              </a:ext>
            </a:extLst>
          </p:cNvPr>
          <p:cNvSpPr/>
          <p:nvPr userDrawn="1"/>
        </p:nvSpPr>
        <p:spPr>
          <a:xfrm>
            <a:off x="495301" y="188384"/>
            <a:ext cx="588433" cy="590549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cxnSp>
        <p:nvCxnSpPr>
          <p:cNvPr id="16" name="直線コネクタ 4">
            <a:extLst>
              <a:ext uri="{FF2B5EF4-FFF2-40B4-BE49-F238E27FC236}">
                <a16:creationId xmlns:a16="http://schemas.microsoft.com/office/drawing/2014/main" id="{CA93C87E-3E0E-43E4-AB8B-F29D6297B787}"/>
              </a:ext>
            </a:extLst>
          </p:cNvPr>
          <p:cNvCxnSpPr/>
          <p:nvPr userDrawn="1"/>
        </p:nvCxnSpPr>
        <p:spPr>
          <a:xfrm>
            <a:off x="505884" y="908051"/>
            <a:ext cx="1118446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4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dt="0"/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kumimoji="1" sz="4267" b="1" kern="1200">
          <a:solidFill>
            <a:srgbClr val="000000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kumimoji="1"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kumimoji="1"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kumimoji="1"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kumimoji="1"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4267" kern="1200">
          <a:solidFill>
            <a:srgbClr val="FFFFFF"/>
          </a:solidFill>
          <a:latin typeface="+mn-lt"/>
          <a:ea typeface="ＭＳ Ｐゴシック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733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667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667" kern="1200">
          <a:solidFill>
            <a:srgbClr val="FFFFFF"/>
          </a:solidFill>
          <a:latin typeface="+mn-lt"/>
          <a:ea typeface="ＭＳ Ｐゴシック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Placeholder 9">
            <a:extLst>
              <a:ext uri="{FF2B5EF4-FFF2-40B4-BE49-F238E27FC236}">
                <a16:creationId xmlns:a16="http://schemas.microsoft.com/office/drawing/2014/main" id="{1A4DD119-9C17-4B7E-8E7D-7A3E0F506335}"/>
              </a:ext>
            </a:extLst>
          </p:cNvPr>
          <p:cNvSpPr txBox="1">
            <a:spLocks/>
          </p:cNvSpPr>
          <p:nvPr/>
        </p:nvSpPr>
        <p:spPr bwMode="auto">
          <a:xfrm>
            <a:off x="649818" y="582084"/>
            <a:ext cx="3007783" cy="27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09585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GB" altLang="en-US" sz="3733" b="1">
                <a:solidFill>
                  <a:srgbClr val="FFFFFF"/>
                </a:solidFill>
                <a:latin typeface="Arial Narrow" panose="020B0606020202030204" pitchFamily="34" charset="0"/>
              </a:rPr>
              <a:t>Ricoh Smart  Operation Panel  Fax</a:t>
            </a:r>
          </a:p>
        </p:txBody>
      </p:sp>
      <p:pic>
        <p:nvPicPr>
          <p:cNvPr id="3" name="Picture Placeholder 6" descr="99797580.jpg">
            <a:extLst>
              <a:ext uri="{FF2B5EF4-FFF2-40B4-BE49-F238E27FC236}">
                <a16:creationId xmlns:a16="http://schemas.microsoft.com/office/drawing/2014/main" id="{54BEC012-1BDD-48F8-97DB-B240C2136336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16470" r="16470"/>
          <a:stretch>
            <a:fillRect/>
          </a:stretch>
        </p:blipFill>
        <p:spPr>
          <a:xfrm>
            <a:off x="5791199" y="1704572"/>
            <a:ext cx="4876800" cy="4876800"/>
          </a:xfrm>
          <a:prstGeom prst="roundRect">
            <a:avLst>
              <a:gd name="adj" fmla="val 397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51098E-7 L 0.03733 0.08805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03D0FA4-5EA9-4B9B-A57A-3A091603833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1" y="1289051"/>
            <a:ext cx="5763684" cy="337396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6499" name="Title 10">
            <a:extLst>
              <a:ext uri="{FF2B5EF4-FFF2-40B4-BE49-F238E27FC236}">
                <a16:creationId xmlns:a16="http://schemas.microsoft.com/office/drawing/2014/main" id="{51F83AE7-2D7C-4B09-B762-D2CB62D6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84" y="-137583"/>
            <a:ext cx="8229600" cy="1143001"/>
          </a:xfrm>
        </p:spPr>
        <p:txBody>
          <a:bodyPr/>
          <a:lstStyle/>
          <a:p>
            <a:r>
              <a:rPr lang="en-US" altLang="en-US"/>
              <a:t>     Job Status</a:t>
            </a:r>
            <a:endParaRPr lang="en-US" altLang="en-US" sz="4000"/>
          </a:p>
        </p:txBody>
      </p:sp>
      <p:sp>
        <p:nvSpPr>
          <p:cNvPr id="71685" name="Rectangle 6">
            <a:extLst>
              <a:ext uri="{FF2B5EF4-FFF2-40B4-BE49-F238E27FC236}">
                <a16:creationId xmlns:a16="http://schemas.microsoft.com/office/drawing/2014/main" id="{891D1E2E-C108-4576-9049-52ED375A1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018" y="5935134"/>
            <a:ext cx="10502900" cy="81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1" indent="-342891" defTabSz="1219170">
              <a:defRPr/>
            </a:pPr>
            <a:r>
              <a:rPr lang="en-US" sz="2667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Job Status:</a:t>
            </a:r>
            <a:r>
              <a:rPr lang="en-US" sz="2667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 Select from various status reports.</a:t>
            </a:r>
            <a:endParaRPr lang="en-US" sz="2667" dirty="0">
              <a:solidFill>
                <a:srgbClr val="CF142B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106501" name="Picture 2">
            <a:extLst>
              <a:ext uri="{FF2B5EF4-FFF2-40B4-BE49-F238E27FC236}">
                <a16:creationId xmlns:a16="http://schemas.microsoft.com/office/drawing/2014/main" id="{01CA9465-DBBB-414E-A9AC-FA12F225A47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17" y="2148418"/>
            <a:ext cx="5763683" cy="33739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Rectangle 4">
            <a:extLst>
              <a:ext uri="{FF2B5EF4-FFF2-40B4-BE49-F238E27FC236}">
                <a16:creationId xmlns:a16="http://schemas.microsoft.com/office/drawing/2014/main" id="{E87C174C-14F3-4BA2-9E17-530A2E1F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1" y="1411818"/>
            <a:ext cx="861483" cy="459316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  <p:sp>
        <p:nvSpPr>
          <p:cNvPr id="106503" name="Rectangle 4">
            <a:extLst>
              <a:ext uri="{FF2B5EF4-FFF2-40B4-BE49-F238E27FC236}">
                <a16:creationId xmlns:a16="http://schemas.microsoft.com/office/drawing/2014/main" id="{D005542D-3BDD-4D25-9A54-3B157F35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0818" y="2810933"/>
            <a:ext cx="2622549" cy="18288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0">
            <a:extLst>
              <a:ext uri="{FF2B5EF4-FFF2-40B4-BE49-F238E27FC236}">
                <a16:creationId xmlns:a16="http://schemas.microsoft.com/office/drawing/2014/main" id="{B4297243-1BD3-4B8C-BA4C-6427F957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2" y="-124883"/>
            <a:ext cx="7486649" cy="1143001"/>
          </a:xfrm>
        </p:spPr>
        <p:txBody>
          <a:bodyPr/>
          <a:lstStyle/>
          <a:p>
            <a:r>
              <a:rPr lang="en-US" altLang="en-US"/>
              <a:t>Fax default settings</a:t>
            </a:r>
            <a:endParaRPr lang="en-US" altLang="en-US" sz="4000"/>
          </a:p>
        </p:txBody>
      </p:sp>
      <p:sp>
        <p:nvSpPr>
          <p:cNvPr id="71685" name="Rectangle 6">
            <a:extLst>
              <a:ext uri="{FF2B5EF4-FFF2-40B4-BE49-F238E27FC236}">
                <a16:creationId xmlns:a16="http://schemas.microsoft.com/office/drawing/2014/main" id="{9F082126-9648-49A4-925F-346EE74B8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1" y="5395384"/>
            <a:ext cx="9408583" cy="132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1" indent="-342891" defTabSz="1219170">
              <a:defRPr/>
            </a:pPr>
            <a:r>
              <a:rPr lang="en-US" sz="2667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highlighted section shows you the default settings for your fax (</a:t>
            </a:r>
            <a:r>
              <a:rPr lang="en-US" sz="2667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ie</a:t>
            </a:r>
            <a:r>
              <a:rPr lang="en-US" sz="2667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. One sided) </a:t>
            </a:r>
          </a:p>
          <a:p>
            <a:pPr marL="342891" indent="-342891" defTabSz="1219170">
              <a:defRPr/>
            </a:pPr>
            <a:r>
              <a:rPr lang="en-US" sz="2667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Press </a:t>
            </a:r>
            <a:r>
              <a:rPr lang="en-US" sz="2667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Settings </a:t>
            </a:r>
            <a:r>
              <a:rPr lang="en-US" sz="2667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to change your settings. </a:t>
            </a:r>
            <a:endParaRPr lang="en-US" sz="2667" dirty="0">
              <a:solidFill>
                <a:srgbClr val="000000"/>
              </a:solidFill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54A2E4D-FF8B-41F5-B41D-6EE7166D9E8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5785" y="990600"/>
            <a:ext cx="7791449" cy="422486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7525" name="Rectangle 4">
            <a:extLst>
              <a:ext uri="{FF2B5EF4-FFF2-40B4-BE49-F238E27FC236}">
                <a16:creationId xmlns:a16="http://schemas.microsoft.com/office/drawing/2014/main" id="{5244DE4E-3316-4826-B1B8-9E79A0D66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417" y="2347384"/>
            <a:ext cx="1792816" cy="1530349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0">
            <a:extLst>
              <a:ext uri="{FF2B5EF4-FFF2-40B4-BE49-F238E27FC236}">
                <a16:creationId xmlns:a16="http://schemas.microsoft.com/office/drawing/2014/main" id="{962BA254-0915-42C7-9ABE-7D2D8A87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-78317"/>
            <a:ext cx="7486651" cy="1143001"/>
          </a:xfrm>
        </p:spPr>
        <p:txBody>
          <a:bodyPr/>
          <a:lstStyle/>
          <a:p>
            <a:r>
              <a:rPr lang="en-US" altLang="en-US" sz="3600"/>
              <a:t>Fax Settings</a:t>
            </a:r>
          </a:p>
        </p:txBody>
      </p:sp>
      <p:sp>
        <p:nvSpPr>
          <p:cNvPr id="108547" name="Rectangle 6">
            <a:extLst>
              <a:ext uri="{FF2B5EF4-FFF2-40B4-BE49-F238E27FC236}">
                <a16:creationId xmlns:a16="http://schemas.microsoft.com/office/drawing/2014/main" id="{24D1FB8D-69FD-4C3E-918F-3236C82AA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933" y="4999567"/>
            <a:ext cx="10356851" cy="204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 b="1">
                <a:solidFill>
                  <a:srgbClr val="000000"/>
                </a:solidFill>
              </a:rPr>
              <a:t>	Memory Transmission: </a:t>
            </a:r>
            <a:r>
              <a:rPr kumimoji="0" lang="en-US" altLang="en-US" sz="2667">
                <a:solidFill>
                  <a:srgbClr val="000000"/>
                </a:solidFill>
              </a:rPr>
              <a:t>allows you to change from Memory to Immediate sending. (memory will try multiple times to connect)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 b="1">
                <a:solidFill>
                  <a:srgbClr val="000000"/>
                </a:solidFill>
              </a:rPr>
              <a:t>	Original Type: </a:t>
            </a:r>
            <a:r>
              <a:rPr kumimoji="0" lang="en-US" altLang="en-US" sz="2667">
                <a:solidFill>
                  <a:srgbClr val="000000"/>
                </a:solidFill>
              </a:rPr>
              <a:t>allows you to see the document(s) contain halftones or photos.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>
              <a:solidFill>
                <a:srgbClr val="000000"/>
              </a:solidFill>
            </a:endParaRPr>
          </a:p>
        </p:txBody>
      </p:sp>
      <p:pic>
        <p:nvPicPr>
          <p:cNvPr id="7" name="Picture 2" descr="C:\Users\cunnings\Desktop\04 Series Smart Op\MPC4504\Fax Settings.png">
            <a:extLst>
              <a:ext uri="{FF2B5EF4-FFF2-40B4-BE49-F238E27FC236}">
                <a16:creationId xmlns:a16="http://schemas.microsoft.com/office/drawing/2014/main" id="{A7A1ADC6-BD24-4FDC-B7CC-0629F521A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068" y="1064684"/>
            <a:ext cx="6364817" cy="35644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8549" name="Rectangle 4">
            <a:extLst>
              <a:ext uri="{FF2B5EF4-FFF2-40B4-BE49-F238E27FC236}">
                <a16:creationId xmlns:a16="http://schemas.microsoft.com/office/drawing/2014/main" id="{BE9815A6-24F1-4408-922E-B0AA0FE40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067" y="1289051"/>
            <a:ext cx="1722967" cy="457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  <p:sp>
        <p:nvSpPr>
          <p:cNvPr id="108550" name="Rectangle 4">
            <a:extLst>
              <a:ext uri="{FF2B5EF4-FFF2-40B4-BE49-F238E27FC236}">
                <a16:creationId xmlns:a16="http://schemas.microsoft.com/office/drawing/2014/main" id="{788FBD8B-0DEE-46D5-AB8B-3E64209D8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1" y="1746251"/>
            <a:ext cx="2891367" cy="10033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0">
            <a:extLst>
              <a:ext uri="{FF2B5EF4-FFF2-40B4-BE49-F238E27FC236}">
                <a16:creationId xmlns:a16="http://schemas.microsoft.com/office/drawing/2014/main" id="{0C53354B-4DA3-4443-9603-1468A34B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67" y="-82550"/>
            <a:ext cx="7486651" cy="1143001"/>
          </a:xfrm>
        </p:spPr>
        <p:txBody>
          <a:bodyPr/>
          <a:lstStyle/>
          <a:p>
            <a:r>
              <a:rPr lang="en-US" altLang="en-US" sz="3600"/>
              <a:t>Fax Settings continued.. </a:t>
            </a:r>
          </a:p>
        </p:txBody>
      </p:sp>
      <p:sp>
        <p:nvSpPr>
          <p:cNvPr id="109571" name="Rectangle 6">
            <a:extLst>
              <a:ext uri="{FF2B5EF4-FFF2-40B4-BE49-F238E27FC236}">
                <a16:creationId xmlns:a16="http://schemas.microsoft.com/office/drawing/2014/main" id="{8E3B7209-B9FF-4753-AC93-9F39FE57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17" y="4832351"/>
            <a:ext cx="10919883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891" indent="-342891"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You can adjust the Resolution on your document, so it looks clearer.</a:t>
            </a:r>
          </a:p>
          <a:p>
            <a:pPr marL="342891" indent="-342891"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By selecting </a:t>
            </a:r>
            <a:r>
              <a:rPr kumimoji="0" lang="en-US" altLang="en-US" sz="2667" b="1">
                <a:solidFill>
                  <a:srgbClr val="000000"/>
                </a:solidFill>
              </a:rPr>
              <a:t>Original Settings</a:t>
            </a:r>
            <a:r>
              <a:rPr kumimoji="0" lang="en-US" altLang="en-US" sz="2667">
                <a:solidFill>
                  <a:srgbClr val="000000"/>
                </a:solidFill>
              </a:rPr>
              <a:t>, you can change between 1-Sided &amp; 2-Sided Originals.</a:t>
            </a:r>
          </a:p>
        </p:txBody>
      </p:sp>
      <p:pic>
        <p:nvPicPr>
          <p:cNvPr id="7" name="Picture 2" descr="C:\Users\cunnings\Desktop\04 Series Smart Op\MPC4504\Fax Settings.png">
            <a:extLst>
              <a:ext uri="{FF2B5EF4-FFF2-40B4-BE49-F238E27FC236}">
                <a16:creationId xmlns:a16="http://schemas.microsoft.com/office/drawing/2014/main" id="{C3455453-236D-40CC-BA38-9BD8160C83E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767" y="1117600"/>
            <a:ext cx="6096000" cy="3657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9573" name="Rectangle 4">
            <a:extLst>
              <a:ext uri="{FF2B5EF4-FFF2-40B4-BE49-F238E27FC236}">
                <a16:creationId xmlns:a16="http://schemas.microsoft.com/office/drawing/2014/main" id="{7BDEB4BA-A6E2-4CC2-9C95-89819A249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767" y="1869017"/>
            <a:ext cx="1322917" cy="87841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  <p:sp>
        <p:nvSpPr>
          <p:cNvPr id="109574" name="Rectangle 4">
            <a:extLst>
              <a:ext uri="{FF2B5EF4-FFF2-40B4-BE49-F238E27FC236}">
                <a16:creationId xmlns:a16="http://schemas.microsoft.com/office/drawing/2014/main" id="{98CDD985-795C-48D7-9464-5F97E04A0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534" y="2747433"/>
            <a:ext cx="1322917" cy="97578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843C6E-912C-44C1-80E5-B4025503A86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117" y="1443567"/>
            <a:ext cx="6096000" cy="3657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0595" name="Title 10">
            <a:extLst>
              <a:ext uri="{FF2B5EF4-FFF2-40B4-BE49-F238E27FC236}">
                <a16:creationId xmlns:a16="http://schemas.microsoft.com/office/drawing/2014/main" id="{5E4DC3D5-2698-45AB-A2A4-F1C00CED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567" y="-61383"/>
            <a:ext cx="7484533" cy="1143001"/>
          </a:xfrm>
        </p:spPr>
        <p:txBody>
          <a:bodyPr/>
          <a:lstStyle/>
          <a:p>
            <a:r>
              <a:rPr lang="en-US" altLang="en-US" sz="3600"/>
              <a:t>Fax Settings continued.. </a:t>
            </a:r>
          </a:p>
        </p:txBody>
      </p:sp>
      <p:sp>
        <p:nvSpPr>
          <p:cNvPr id="110596" name="Rectangle 6">
            <a:extLst>
              <a:ext uri="{FF2B5EF4-FFF2-40B4-BE49-F238E27FC236}">
                <a16:creationId xmlns:a16="http://schemas.microsoft.com/office/drawing/2014/main" id="{6AE51C32-4603-4B88-B120-5A9DD7100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317" y="1081617"/>
            <a:ext cx="4936067" cy="542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Use </a:t>
            </a:r>
            <a:r>
              <a:rPr kumimoji="0" lang="en-US" altLang="en-US" sz="2667" b="1">
                <a:solidFill>
                  <a:srgbClr val="000000"/>
                </a:solidFill>
              </a:rPr>
              <a:t>Send Later </a:t>
            </a:r>
            <a:r>
              <a:rPr kumimoji="0" lang="en-US" altLang="en-US" sz="2667">
                <a:solidFill>
                  <a:srgbClr val="000000"/>
                </a:solidFill>
              </a:rPr>
              <a:t>to send a fax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later, and use an economical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time.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Use </a:t>
            </a:r>
            <a:r>
              <a:rPr kumimoji="0" lang="en-US" altLang="en-US" sz="2667" b="1">
                <a:solidFill>
                  <a:srgbClr val="000000"/>
                </a:solidFill>
              </a:rPr>
              <a:t>Notification of Results </a:t>
            </a:r>
            <a:r>
              <a:rPr kumimoji="0" lang="en-US" altLang="en-US" sz="2667">
                <a:solidFill>
                  <a:srgbClr val="000000"/>
                </a:solidFill>
              </a:rPr>
              <a:t>to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send an email notification to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you showing fax results. (ie.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Completed or Error)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Use </a:t>
            </a:r>
            <a:r>
              <a:rPr kumimoji="0" lang="en-US" altLang="en-US" sz="2667" b="1">
                <a:solidFill>
                  <a:srgbClr val="000000"/>
                </a:solidFill>
              </a:rPr>
              <a:t>Comm. Results Report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to have the fax confirmation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print or not.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667">
              <a:solidFill>
                <a:srgbClr val="000000"/>
              </a:solidFill>
            </a:endParaRP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Default is set to use Fax</a:t>
            </a:r>
          </a:p>
          <a:p>
            <a:pPr marL="342891" indent="-342891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667">
                <a:solidFill>
                  <a:srgbClr val="000000"/>
                </a:solidFill>
              </a:rPr>
              <a:t>Features Setting.</a:t>
            </a:r>
          </a:p>
        </p:txBody>
      </p:sp>
      <p:sp>
        <p:nvSpPr>
          <p:cNvPr id="110597" name="Rectangle 4">
            <a:extLst>
              <a:ext uri="{FF2B5EF4-FFF2-40B4-BE49-F238E27FC236}">
                <a16:creationId xmlns:a16="http://schemas.microsoft.com/office/drawing/2014/main" id="{E4F2AE10-07B8-4FE9-88DC-8D34D98B3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17" y="3564468"/>
            <a:ext cx="1318683" cy="994833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  <p:sp>
        <p:nvSpPr>
          <p:cNvPr id="110598" name="Rectangle 4">
            <a:extLst>
              <a:ext uri="{FF2B5EF4-FFF2-40B4-BE49-F238E27FC236}">
                <a16:creationId xmlns:a16="http://schemas.microsoft.com/office/drawing/2014/main" id="{2A77E03C-E781-4968-8F49-951A25406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1" y="3556001"/>
            <a:ext cx="1320800" cy="994833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  <p:sp>
        <p:nvSpPr>
          <p:cNvPr id="110599" name="Rectangle 4">
            <a:extLst>
              <a:ext uri="{FF2B5EF4-FFF2-40B4-BE49-F238E27FC236}">
                <a16:creationId xmlns:a16="http://schemas.microsoft.com/office/drawing/2014/main" id="{AAE65968-DF53-4C26-99FD-997698BFA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384" y="2569634"/>
            <a:ext cx="1318683" cy="994833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>
            <a:extLst>
              <a:ext uri="{FF2B5EF4-FFF2-40B4-BE49-F238E27FC236}">
                <a16:creationId xmlns:a16="http://schemas.microsoft.com/office/drawing/2014/main" id="{92CEF229-CF03-45CC-8B62-53DD491C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4" y="1030818"/>
            <a:ext cx="8568267" cy="51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7">
            <a:extLst>
              <a:ext uri="{FF2B5EF4-FFF2-40B4-BE49-F238E27FC236}">
                <a16:creationId xmlns:a16="http://schemas.microsoft.com/office/drawing/2014/main" id="{DF689FBB-9DE0-49F6-A38D-7EC3775065C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6" t="6358" r="32327" b="69263"/>
          <a:stretch>
            <a:fillRect/>
          </a:stretch>
        </p:blipFill>
        <p:spPr bwMode="auto">
          <a:xfrm>
            <a:off x="7387167" y="1458384"/>
            <a:ext cx="1066800" cy="119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itle 8">
            <a:extLst>
              <a:ext uri="{FF2B5EF4-FFF2-40B4-BE49-F238E27FC236}">
                <a16:creationId xmlns:a16="http://schemas.microsoft.com/office/drawing/2014/main" id="{DE8A258F-FF87-4680-A526-C6B9A2DA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84" y="-107950"/>
            <a:ext cx="8229600" cy="1143001"/>
          </a:xfrm>
        </p:spPr>
        <p:txBody>
          <a:bodyPr/>
          <a:lstStyle/>
          <a:p>
            <a:r>
              <a:rPr lang="en-US" altLang="en-US"/>
              <a:t>    Fax Mode </a:t>
            </a:r>
          </a:p>
        </p:txBody>
      </p:sp>
      <p:sp>
        <p:nvSpPr>
          <p:cNvPr id="28675" name="Content Placeholder 5">
            <a:extLst>
              <a:ext uri="{FF2B5EF4-FFF2-40B4-BE49-F238E27FC236}">
                <a16:creationId xmlns:a16="http://schemas.microsoft.com/office/drawing/2014/main" id="{5857DECB-8643-481C-8F33-DAC507FF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484" y="6201833"/>
            <a:ext cx="8229600" cy="74718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CA" sz="2667" dirty="0">
                <a:solidFill>
                  <a:srgbClr val="000000"/>
                </a:solidFill>
              </a:rPr>
              <a:t> Press the </a:t>
            </a:r>
            <a:r>
              <a:rPr lang="en-CA" sz="2667" b="1" dirty="0">
                <a:solidFill>
                  <a:srgbClr val="000000"/>
                </a:solidFill>
              </a:rPr>
              <a:t>Fax</a:t>
            </a:r>
            <a:r>
              <a:rPr lang="en-CA" sz="2667" dirty="0">
                <a:solidFill>
                  <a:srgbClr val="000000"/>
                </a:solidFill>
              </a:rPr>
              <a:t> icon.</a:t>
            </a:r>
            <a:endParaRPr lang="en-US" sz="2667" dirty="0">
              <a:solidFill>
                <a:srgbClr val="0000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98310" name="Rectangle 11">
            <a:extLst>
              <a:ext uri="{FF2B5EF4-FFF2-40B4-BE49-F238E27FC236}">
                <a16:creationId xmlns:a16="http://schemas.microsoft.com/office/drawing/2014/main" id="{A584EE10-4D2B-4244-B30F-ECC834D6D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167" y="1600200"/>
            <a:ext cx="1066800" cy="103505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 b="1">
              <a:solidFill>
                <a:srgbClr val="6D5B3B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id="{2B0BE19F-914F-4BD2-96AD-5FF9A7CB75B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049867"/>
            <a:ext cx="48768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1" name="Picture 2">
            <a:extLst>
              <a:ext uri="{FF2B5EF4-FFF2-40B4-BE49-F238E27FC236}">
                <a16:creationId xmlns:a16="http://schemas.microsoft.com/office/drawing/2014/main" id="{D4BA27A3-8AA9-4669-B6B9-F854B5F2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85" y="3657600"/>
            <a:ext cx="119591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itle 8">
            <a:extLst>
              <a:ext uri="{FF2B5EF4-FFF2-40B4-BE49-F238E27FC236}">
                <a16:creationId xmlns:a16="http://schemas.microsoft.com/office/drawing/2014/main" id="{2A34505A-00BD-4CE5-BF01-D82AE0BA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3" y="-131233"/>
            <a:ext cx="8229600" cy="1143000"/>
          </a:xfrm>
        </p:spPr>
        <p:txBody>
          <a:bodyPr/>
          <a:lstStyle/>
          <a:p>
            <a:r>
              <a:rPr lang="en-US" altLang="en-US"/>
              <a:t>    </a:t>
            </a:r>
            <a:r>
              <a:rPr lang="en-US" altLang="en-US" sz="3200"/>
              <a:t>Specify Desintation(s)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6C6454-BF07-4206-9BB3-76624F723433}"/>
              </a:ext>
            </a:extLst>
          </p:cNvPr>
          <p:cNvSpPr txBox="1"/>
          <p:nvPr/>
        </p:nvSpPr>
        <p:spPr bwMode="auto">
          <a:xfrm>
            <a:off x="3299884" y="5539318"/>
            <a:ext cx="184731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360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47073-AE35-4A37-ACD5-DE691B12F67B}"/>
              </a:ext>
            </a:extLst>
          </p:cNvPr>
          <p:cNvSpPr txBox="1"/>
          <p:nvPr/>
        </p:nvSpPr>
        <p:spPr bwMode="auto">
          <a:xfrm>
            <a:off x="9120718" y="1367367"/>
            <a:ext cx="2444749" cy="50175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667" b="1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Press “+” for drop down. 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667" b="1" dirty="0">
              <a:solidFill>
                <a:srgbClr val="000000"/>
              </a:solidFill>
              <a:latin typeface="Arial" charset="0"/>
              <a:ea typeface="ＭＳ Ｐゴシック" panose="020B0600070205080204" pitchFamily="34" charset="-128"/>
              <a:cs typeface="Arial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667" b="1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Select from a  pre-programmed destination.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667" b="1" dirty="0">
              <a:solidFill>
                <a:srgbClr val="000000"/>
              </a:solidFill>
              <a:latin typeface="Arial" charset="0"/>
              <a:ea typeface="ＭＳ Ｐゴシック" panose="020B0600070205080204" pitchFamily="34" charset="-128"/>
              <a:cs typeface="Arial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667" b="1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	OR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667" b="1" dirty="0">
              <a:solidFill>
                <a:srgbClr val="000000"/>
              </a:solidFill>
              <a:latin typeface="Arial" charset="0"/>
              <a:ea typeface="ＭＳ Ｐゴシック" panose="020B0600070205080204" pitchFamily="34" charset="-128"/>
              <a:cs typeface="Arial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667" b="1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Enter Using Keypad.</a:t>
            </a:r>
          </a:p>
        </p:txBody>
      </p:sp>
      <p:sp>
        <p:nvSpPr>
          <p:cNvPr id="99335" name="Rectangle 4">
            <a:extLst>
              <a:ext uri="{FF2B5EF4-FFF2-40B4-BE49-F238E27FC236}">
                <a16:creationId xmlns:a16="http://schemas.microsoft.com/office/drawing/2014/main" id="{240876B0-46CF-4D59-B3AF-FA65F91D2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017" y="1524001"/>
            <a:ext cx="421216" cy="53128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  <p:pic>
        <p:nvPicPr>
          <p:cNvPr id="99336" name="Picture 5" descr="Scan1.jpg">
            <a:extLst>
              <a:ext uri="{FF2B5EF4-FFF2-40B4-BE49-F238E27FC236}">
                <a16:creationId xmlns:a16="http://schemas.microsoft.com/office/drawing/2014/main" id="{F4F80B20-50EF-4D89-91C2-F7B9A736407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17" y="2620433"/>
            <a:ext cx="48768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7" name="Rectangle 4">
            <a:extLst>
              <a:ext uri="{FF2B5EF4-FFF2-40B4-BE49-F238E27FC236}">
                <a16:creationId xmlns:a16="http://schemas.microsoft.com/office/drawing/2014/main" id="{FB2F31BA-7095-48B4-8B84-6D0F55A1C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085" y="3765551"/>
            <a:ext cx="1756833" cy="321733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  <p:pic>
        <p:nvPicPr>
          <p:cNvPr id="99338" name="Picture 2">
            <a:extLst>
              <a:ext uri="{FF2B5EF4-FFF2-40B4-BE49-F238E27FC236}">
                <a16:creationId xmlns:a16="http://schemas.microsoft.com/office/drawing/2014/main" id="{EB232836-3119-404F-9B6E-579417954EF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3" y="4320117"/>
            <a:ext cx="48768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0C48A2-485B-4E2D-AF4E-0BFA0A4C88DA}"/>
              </a:ext>
            </a:extLst>
          </p:cNvPr>
          <p:cNvCxnSpPr>
            <a:cxnSpLocks/>
          </p:cNvCxnSpPr>
          <p:nvPr/>
        </p:nvCxnSpPr>
        <p:spPr>
          <a:xfrm flipH="1">
            <a:off x="6608234" y="5340351"/>
            <a:ext cx="2512484" cy="198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0">
            <a:extLst>
              <a:ext uri="{FF2B5EF4-FFF2-40B4-BE49-F238E27FC236}">
                <a16:creationId xmlns:a16="http://schemas.microsoft.com/office/drawing/2014/main" id="{5F922DF8-5197-4C23-9FED-61B34E64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-139700"/>
            <a:ext cx="8229600" cy="1143000"/>
          </a:xfrm>
        </p:spPr>
        <p:txBody>
          <a:bodyPr/>
          <a:lstStyle/>
          <a:p>
            <a:r>
              <a:rPr lang="en-US" altLang="en-US"/>
              <a:t>    </a:t>
            </a:r>
            <a:r>
              <a:rPr lang="en-US" altLang="en-US" sz="4000"/>
              <a:t> Fax Options </a:t>
            </a:r>
          </a:p>
        </p:txBody>
      </p:sp>
      <p:sp>
        <p:nvSpPr>
          <p:cNvPr id="71685" name="Rectangle 6">
            <a:extLst>
              <a:ext uri="{FF2B5EF4-FFF2-40B4-BE49-F238E27FC236}">
                <a16:creationId xmlns:a16="http://schemas.microsoft.com/office/drawing/2014/main" id="{058E6448-7B48-463E-ACD5-F4FA50247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67" y="5835651"/>
            <a:ext cx="10837333" cy="81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667" dirty="0">
                <a:solidFill>
                  <a:srgbClr val="000000"/>
                </a:solidFill>
                <a:latin typeface="Arial"/>
                <a:ea typeface="ＭＳ Ｐゴシック" charset="0"/>
                <a:cs typeface="Arial" charset="0"/>
              </a:rPr>
              <a:t>Press the </a:t>
            </a:r>
            <a:r>
              <a:rPr lang="en-US" sz="2667" b="1" dirty="0">
                <a:solidFill>
                  <a:srgbClr val="000000"/>
                </a:solidFill>
                <a:latin typeface="Arial"/>
                <a:ea typeface="ＭＳ Ｐゴシック" charset="0"/>
                <a:cs typeface="Arial" charset="0"/>
              </a:rPr>
              <a:t>+</a:t>
            </a:r>
            <a:r>
              <a:rPr lang="en-US" sz="2667" dirty="0">
                <a:solidFill>
                  <a:srgbClr val="000000"/>
                </a:solidFill>
                <a:latin typeface="Arial"/>
                <a:ea typeface="ＭＳ Ｐゴシック" charset="0"/>
                <a:cs typeface="Arial" charset="0"/>
              </a:rPr>
              <a:t> Key for additional fax options. </a:t>
            </a:r>
            <a:endParaRPr lang="en-US" sz="2667" dirty="0">
              <a:solidFill>
                <a:srgbClr val="CF142B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468FFE-1C34-4AD5-A41D-4135697B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1" y="1411817"/>
            <a:ext cx="7793567" cy="4267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0357" name="Picture 2">
            <a:extLst>
              <a:ext uri="{FF2B5EF4-FFF2-40B4-BE49-F238E27FC236}">
                <a16:creationId xmlns:a16="http://schemas.microsoft.com/office/drawing/2014/main" id="{F45746DF-2500-41FF-951B-81CEE6F5F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34" y="3016251"/>
            <a:ext cx="2074333" cy="227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tangle 4">
            <a:extLst>
              <a:ext uri="{FF2B5EF4-FFF2-40B4-BE49-F238E27FC236}">
                <a16:creationId xmlns:a16="http://schemas.microsoft.com/office/drawing/2014/main" id="{DA0DF63D-3396-482B-9F92-F25AA2F04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2" y="2233084"/>
            <a:ext cx="984249" cy="861483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Scan1.jpg">
            <a:extLst>
              <a:ext uri="{FF2B5EF4-FFF2-40B4-BE49-F238E27FC236}">
                <a16:creationId xmlns:a16="http://schemas.microsoft.com/office/drawing/2014/main" id="{B6FA3284-7BC8-47F8-A645-BF443638328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221317"/>
            <a:ext cx="5903384" cy="35284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79" name="Picture 5" descr="Scan1.jpg">
            <a:extLst>
              <a:ext uri="{FF2B5EF4-FFF2-40B4-BE49-F238E27FC236}">
                <a16:creationId xmlns:a16="http://schemas.microsoft.com/office/drawing/2014/main" id="{C2897A56-D5FD-435B-A59F-37F6F07118F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84" y="3069167"/>
            <a:ext cx="60960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2">
            <a:extLst>
              <a:ext uri="{FF2B5EF4-FFF2-40B4-BE49-F238E27FC236}">
                <a16:creationId xmlns:a16="http://schemas.microsoft.com/office/drawing/2014/main" id="{CA8740FC-2835-4347-BA60-5FA3C16D7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85" y="4472517"/>
            <a:ext cx="2095500" cy="18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itle 8">
            <a:extLst>
              <a:ext uri="{FF2B5EF4-FFF2-40B4-BE49-F238E27FC236}">
                <a16:creationId xmlns:a16="http://schemas.microsoft.com/office/drawing/2014/main" id="{BFE3A399-65AD-46D7-B39C-B179E23F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1" y="-179917"/>
            <a:ext cx="8229600" cy="1143001"/>
          </a:xfrm>
        </p:spPr>
        <p:txBody>
          <a:bodyPr/>
          <a:lstStyle/>
          <a:p>
            <a:r>
              <a:rPr lang="en-US" altLang="en-US"/>
              <a:t> </a:t>
            </a:r>
            <a:r>
              <a:rPr lang="en-US" altLang="en-US" sz="2667"/>
              <a:t>   Address Book Program New Destination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F8973-22EF-4517-AFC0-C240FC92D087}"/>
              </a:ext>
            </a:extLst>
          </p:cNvPr>
          <p:cNvSpPr txBox="1"/>
          <p:nvPr/>
        </p:nvSpPr>
        <p:spPr bwMode="auto">
          <a:xfrm>
            <a:off x="3299884" y="5539318"/>
            <a:ext cx="184731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360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2D17F-38B9-47BC-8F5E-48986F3D52C2}"/>
              </a:ext>
            </a:extLst>
          </p:cNvPr>
          <p:cNvSpPr txBox="1"/>
          <p:nvPr/>
        </p:nvSpPr>
        <p:spPr bwMode="auto">
          <a:xfrm>
            <a:off x="7821085" y="2205567"/>
            <a:ext cx="3829049" cy="45243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600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Press “</a:t>
            </a:r>
            <a:r>
              <a:rPr kumimoji="1" lang="en-US" sz="1600" b="1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+</a:t>
            </a:r>
            <a:r>
              <a:rPr kumimoji="1" lang="en-US" sz="1600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” for drop down. 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kumimoji="1" lang="en-US" sz="1600" dirty="0">
              <a:solidFill>
                <a:srgbClr val="000000"/>
              </a:solidFill>
              <a:latin typeface="Arial" charset="0"/>
              <a:ea typeface="ＭＳ Ｐゴシック" panose="020B0600070205080204" pitchFamily="34" charset="-128"/>
              <a:cs typeface="Arial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600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Select </a:t>
            </a:r>
            <a:r>
              <a:rPr kumimoji="1" lang="en-US" sz="1600" b="1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Program New Destination.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600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Under Email tab press </a:t>
            </a:r>
            <a:r>
              <a:rPr kumimoji="1" lang="en-US" sz="1600" b="1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Change</a:t>
            </a:r>
            <a:r>
              <a:rPr kumimoji="1" lang="en-US" sz="1600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, enter address, then </a:t>
            </a:r>
            <a:r>
              <a:rPr kumimoji="1" lang="en-US" sz="1600" b="1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OK. 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600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Under Name, press </a:t>
            </a:r>
            <a:r>
              <a:rPr kumimoji="1" lang="en-US" sz="1600" b="1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Change, </a:t>
            </a:r>
            <a:r>
              <a:rPr kumimoji="1" lang="en-US" sz="1600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and enter a name for the email display, then </a:t>
            </a:r>
            <a:r>
              <a:rPr kumimoji="1" lang="en-US" sz="1600" b="1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OK.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Press </a:t>
            </a:r>
            <a:r>
              <a:rPr lang="en-CA" altLang="ja-JP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Next</a:t>
            </a:r>
            <a:r>
              <a:rPr lang="en-CA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and select a </a:t>
            </a:r>
            <a:r>
              <a:rPr lang="en-CA" altLang="ja-JP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Title</a:t>
            </a:r>
            <a:r>
              <a:rPr lang="en-CA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for the email to be stored under :</a:t>
            </a:r>
          </a:p>
          <a:p>
            <a:pPr marL="609585" lvl="1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Frequent</a:t>
            </a:r>
            <a:r>
              <a:rPr lang="ja-JP" alt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CA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adds the programmed email to the main screen.</a:t>
            </a:r>
          </a:p>
          <a:p>
            <a:pPr marL="609585" lvl="1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CA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Selecting an alphabetical title (</a:t>
            </a:r>
            <a:r>
              <a:rPr lang="en-CA" altLang="ja-JP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AB,CD,EF…) </a:t>
            </a:r>
            <a:r>
              <a:rPr lang="en-CA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displays the programmed email under that title</a:t>
            </a:r>
            <a:endParaRPr lang="ja-JP" alt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Press </a:t>
            </a:r>
            <a:r>
              <a:rPr lang="en-US" altLang="ja-JP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OK </a:t>
            </a:r>
            <a:r>
              <a:rPr lang="en-US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at the top of the screen</a:t>
            </a:r>
            <a:endParaRPr lang="ja-JP" alt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ja-JP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Press</a:t>
            </a:r>
            <a:r>
              <a:rPr lang="ja-JP" alt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Exit.</a:t>
            </a:r>
            <a:endParaRPr lang="en-CA" sz="1600" dirty="0">
              <a:solidFill>
                <a:srgbClr val="CF142B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1384" name="Rectangle 4">
            <a:extLst>
              <a:ext uri="{FF2B5EF4-FFF2-40B4-BE49-F238E27FC236}">
                <a16:creationId xmlns:a16="http://schemas.microsoft.com/office/drawing/2014/main" id="{6618D6BC-E50A-4E83-B51C-31FF02018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1" y="1873251"/>
            <a:ext cx="656167" cy="732367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  <p:sp>
        <p:nvSpPr>
          <p:cNvPr id="101385" name="Rectangle 4">
            <a:extLst>
              <a:ext uri="{FF2B5EF4-FFF2-40B4-BE49-F238E27FC236}">
                <a16:creationId xmlns:a16="http://schemas.microsoft.com/office/drawing/2014/main" id="{2E37DB2E-326D-470A-AFFE-531B6F25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434" y="5945717"/>
            <a:ext cx="2216151" cy="3556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B1EDF-A812-4B12-9FAD-669D4A4DF2FE}"/>
              </a:ext>
            </a:extLst>
          </p:cNvPr>
          <p:cNvSpPr txBox="1"/>
          <p:nvPr/>
        </p:nvSpPr>
        <p:spPr bwMode="auto">
          <a:xfrm>
            <a:off x="6601884" y="1221317"/>
            <a:ext cx="5215467" cy="6669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867" b="1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ＭＳ Ｐゴシック" charset="0"/>
              </a:rPr>
              <a:t>You may want to add a Quick Key on the front screen for quicker destination access.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9">
            <a:extLst>
              <a:ext uri="{FF2B5EF4-FFF2-40B4-BE49-F238E27FC236}">
                <a16:creationId xmlns:a16="http://schemas.microsoft.com/office/drawing/2014/main" id="{A6D042A5-0047-4543-AD48-92ECB87D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8" y="1498600"/>
            <a:ext cx="5983817" cy="359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itle 1">
            <a:extLst>
              <a:ext uri="{FF2B5EF4-FFF2-40B4-BE49-F238E27FC236}">
                <a16:creationId xmlns:a16="http://schemas.microsoft.com/office/drawing/2014/main" id="{4E90C636-0679-45CE-9DB8-7BED28B8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67" y="1"/>
            <a:ext cx="8229600" cy="844551"/>
          </a:xfrm>
        </p:spPr>
        <p:txBody>
          <a:bodyPr/>
          <a:lstStyle/>
          <a:p>
            <a:r>
              <a:rPr lang="en-US" altLang="en-US"/>
              <a:t>    </a:t>
            </a:r>
            <a:r>
              <a:rPr lang="en-US" altLang="en-US" sz="3600"/>
              <a:t>Need to Edit/Delete a contact?</a:t>
            </a:r>
          </a:p>
        </p:txBody>
      </p:sp>
      <p:sp>
        <p:nvSpPr>
          <p:cNvPr id="102404" name="Slide Number Placeholder 4">
            <a:extLst>
              <a:ext uri="{FF2B5EF4-FFF2-40B4-BE49-F238E27FC236}">
                <a16:creationId xmlns:a16="http://schemas.microsoft.com/office/drawing/2014/main" id="{8A238FBD-3446-4237-B76B-4CE2C6F1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42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90575" indent="-380990">
              <a:spcBef>
                <a:spcPct val="20000"/>
              </a:spcBef>
              <a:buFont typeface="Arial" panose="020B0604020202020204" pitchFamily="34" charset="0"/>
              <a:buChar char="–"/>
              <a:defRPr kumimoji="1" sz="3733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23962" indent="-304792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133547" indent="-304792">
              <a:spcBef>
                <a:spcPct val="20000"/>
              </a:spcBef>
              <a:buFont typeface="Arial" panose="020B0604020202020204" pitchFamily="34" charset="0"/>
              <a:buChar char="–"/>
              <a:defRPr kumimoji="1" sz="26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Font typeface="Arial" panose="020B0604020202020204" pitchFamily="34" charset="0"/>
              <a:buChar char="»"/>
              <a:defRPr kumimoji="1" sz="26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6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6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6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667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fld id="{B3B76789-A4FF-4E54-88E9-7098F09585EF}" type="slidenum">
              <a:rPr kumimoji="0" lang="en-US" altLang="en-US" sz="800">
                <a:solidFill>
                  <a:srgbClr val="717171"/>
                </a:solidFill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kumimoji="0" lang="en-US" altLang="en-US" sz="800">
              <a:solidFill>
                <a:srgbClr val="717171"/>
              </a:solidFill>
              <a:cs typeface="Arial" panose="020B0604020202020204" pitchFamily="34" charset="0"/>
            </a:endParaRPr>
          </a:p>
        </p:txBody>
      </p:sp>
      <p:sp>
        <p:nvSpPr>
          <p:cNvPr id="102405" name="Rectangle 4">
            <a:extLst>
              <a:ext uri="{FF2B5EF4-FFF2-40B4-BE49-F238E27FC236}">
                <a16:creationId xmlns:a16="http://schemas.microsoft.com/office/drawing/2014/main" id="{3F00599F-074D-464F-BF62-1E08FC28F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367" y="2787651"/>
            <a:ext cx="795867" cy="96096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2BF9A-0468-4088-8602-A4E43185A6D6}"/>
              </a:ext>
            </a:extLst>
          </p:cNvPr>
          <p:cNvSpPr txBox="1"/>
          <p:nvPr/>
        </p:nvSpPr>
        <p:spPr bwMode="auto">
          <a:xfrm>
            <a:off x="7139518" y="1581151"/>
            <a:ext cx="4288367" cy="37862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667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ＭＳ Ｐゴシック" charset="0"/>
              </a:rPr>
              <a:t>If you need to Edit/Delete someone from the address book, go to Home Page and Select </a:t>
            </a:r>
            <a:r>
              <a:rPr kumimoji="1" lang="en-US" sz="2667" b="1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ＭＳ Ｐゴシック" charset="0"/>
              </a:rPr>
              <a:t>Address Book Management.</a:t>
            </a:r>
            <a:r>
              <a:rPr kumimoji="1" lang="en-US" sz="2667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ＭＳ Ｐゴシック" charset="0"/>
              </a:rPr>
              <a:t> 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667" dirty="0">
              <a:solidFill>
                <a:srgbClr val="000000"/>
              </a:solidFill>
              <a:latin typeface="Arial" charset="0"/>
              <a:ea typeface="ＭＳ Ｐゴシック" panose="020B0600070205080204" pitchFamily="34" charset="-128"/>
              <a:cs typeface="ＭＳ Ｐゴシック" charset="0"/>
            </a:endParaRP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667" dirty="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ＭＳ Ｐゴシック" charset="0"/>
              </a:rPr>
              <a:t>(You may need to flip to the second page of screen.)</a:t>
            </a:r>
            <a:endParaRPr kumimoji="1" lang="en-US" sz="2667" b="1" dirty="0">
              <a:solidFill>
                <a:srgbClr val="000000"/>
              </a:solidFill>
              <a:latin typeface="Arial" charset="0"/>
              <a:ea typeface="ＭＳ Ｐゴシック" panose="020B0600070205080204" pitchFamily="34" charset="-128"/>
              <a:cs typeface="ＭＳ Ｐゴシック" charset="0"/>
            </a:endParaRPr>
          </a:p>
        </p:txBody>
      </p:sp>
      <p:pic>
        <p:nvPicPr>
          <p:cNvPr id="102407" name="Picture 1">
            <a:extLst>
              <a:ext uri="{FF2B5EF4-FFF2-40B4-BE49-F238E27FC236}">
                <a16:creationId xmlns:a16="http://schemas.microsoft.com/office/drawing/2014/main" id="{DC54FEF4-AC6D-4DC7-A9B2-E92A3238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8" y="1513418"/>
            <a:ext cx="797983" cy="23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0">
            <a:extLst>
              <a:ext uri="{FF2B5EF4-FFF2-40B4-BE49-F238E27FC236}">
                <a16:creationId xmlns:a16="http://schemas.microsoft.com/office/drawing/2014/main" id="{421290C4-B74C-426D-8F96-F0671B94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-158750"/>
            <a:ext cx="8229600" cy="1143001"/>
          </a:xfrm>
        </p:spPr>
        <p:txBody>
          <a:bodyPr/>
          <a:lstStyle/>
          <a:p>
            <a:r>
              <a:rPr lang="en-US" altLang="en-US"/>
              <a:t>    </a:t>
            </a:r>
            <a:r>
              <a:rPr lang="en-US" altLang="en-US" sz="4000"/>
              <a:t>Preview</a:t>
            </a:r>
          </a:p>
        </p:txBody>
      </p:sp>
      <p:sp>
        <p:nvSpPr>
          <p:cNvPr id="71685" name="Rectangle 6">
            <a:extLst>
              <a:ext uri="{FF2B5EF4-FFF2-40B4-BE49-F238E27FC236}">
                <a16:creationId xmlns:a16="http://schemas.microsoft.com/office/drawing/2014/main" id="{33C84F17-11C2-4449-8867-94032059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1" y="5482167"/>
            <a:ext cx="11120967" cy="81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1" indent="-342891" algn="ctr" defTabSz="1219170">
              <a:defRPr/>
            </a:pPr>
            <a:r>
              <a:rPr lang="en-US" sz="2667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Press</a:t>
            </a:r>
            <a:r>
              <a:rPr lang="en-US" sz="2667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 Preview t</a:t>
            </a:r>
            <a:r>
              <a:rPr lang="en-US" sz="2667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o review your job before sending the fax.</a:t>
            </a:r>
            <a:endParaRPr lang="en-US" sz="2667" dirty="0">
              <a:solidFill>
                <a:srgbClr val="CF142B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613CAC5-67A9-4946-9DAB-BCF8D8FE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9218" y="984251"/>
            <a:ext cx="7793567" cy="4267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3429" name="Rectangle 4">
            <a:extLst>
              <a:ext uri="{FF2B5EF4-FFF2-40B4-BE49-F238E27FC236}">
                <a16:creationId xmlns:a16="http://schemas.microsoft.com/office/drawing/2014/main" id="{7FCD836E-FCA6-4030-9D79-8DD397E17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968" y="1864785"/>
            <a:ext cx="1792817" cy="527049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0">
            <a:extLst>
              <a:ext uri="{FF2B5EF4-FFF2-40B4-BE49-F238E27FC236}">
                <a16:creationId xmlns:a16="http://schemas.microsoft.com/office/drawing/2014/main" id="{41842D01-6AA5-4E2C-8129-264B36D5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7" y="-184150"/>
            <a:ext cx="8229600" cy="1143001"/>
          </a:xfrm>
        </p:spPr>
        <p:txBody>
          <a:bodyPr/>
          <a:lstStyle/>
          <a:p>
            <a:r>
              <a:rPr lang="en-US" altLang="en-US"/>
              <a:t>    </a:t>
            </a:r>
            <a:r>
              <a:rPr lang="en-US" altLang="en-US" sz="4000"/>
              <a:t> On Hook</a:t>
            </a:r>
          </a:p>
        </p:txBody>
      </p:sp>
      <p:sp>
        <p:nvSpPr>
          <p:cNvPr id="71685" name="Rectangle 6">
            <a:extLst>
              <a:ext uri="{FF2B5EF4-FFF2-40B4-BE49-F238E27FC236}">
                <a16:creationId xmlns:a16="http://schemas.microsoft.com/office/drawing/2014/main" id="{F1FAAE06-F630-4826-B048-28271E6B3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484" y="5490634"/>
            <a:ext cx="7905749" cy="12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1" indent="-342891" algn="ctr" defTabSz="1219170">
              <a:defRPr/>
            </a:pPr>
            <a:r>
              <a:rPr lang="en-US" sz="2667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On Hook:</a:t>
            </a:r>
            <a:r>
              <a:rPr lang="en-US" sz="2667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 allows you to listen to the dial tone so you know you are connected.</a:t>
            </a:r>
            <a:endParaRPr lang="en-US" sz="2667" dirty="0">
              <a:solidFill>
                <a:srgbClr val="CF142B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C1E492-E274-4416-9DA4-13B79F1C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5785" y="1128184"/>
            <a:ext cx="7791449" cy="4267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4453" name="Rectangle 4">
            <a:extLst>
              <a:ext uri="{FF2B5EF4-FFF2-40B4-BE49-F238E27FC236}">
                <a16:creationId xmlns:a16="http://schemas.microsoft.com/office/drawing/2014/main" id="{997826FC-184C-4EB3-AE1A-B50B2EB0C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1968500"/>
            <a:ext cx="1092200" cy="755651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0">
            <a:extLst>
              <a:ext uri="{FF2B5EF4-FFF2-40B4-BE49-F238E27FC236}">
                <a16:creationId xmlns:a16="http://schemas.microsoft.com/office/drawing/2014/main" id="{EA5B4902-C9E5-40A2-925E-63B0CB5A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33" y="-131233"/>
            <a:ext cx="8229600" cy="1143000"/>
          </a:xfrm>
        </p:spPr>
        <p:txBody>
          <a:bodyPr/>
          <a:lstStyle/>
          <a:p>
            <a:r>
              <a:rPr lang="en-US" altLang="en-US"/>
              <a:t>    </a:t>
            </a:r>
            <a:r>
              <a:rPr lang="en-US" altLang="en-US" sz="4000"/>
              <a:t> Multiple Destinations</a:t>
            </a:r>
          </a:p>
        </p:txBody>
      </p:sp>
      <p:sp>
        <p:nvSpPr>
          <p:cNvPr id="71685" name="Rectangle 6">
            <a:extLst>
              <a:ext uri="{FF2B5EF4-FFF2-40B4-BE49-F238E27FC236}">
                <a16:creationId xmlns:a16="http://schemas.microsoft.com/office/drawing/2014/main" id="{DDE9EE5F-E6E0-4618-9BDE-0E392475B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67" y="5441951"/>
            <a:ext cx="10003367" cy="12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1" indent="-342891" algn="ctr" defTabSz="1219170">
              <a:defRPr/>
            </a:pPr>
            <a:r>
              <a:rPr lang="en-US" sz="2667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+:</a:t>
            </a:r>
            <a:r>
              <a:rPr lang="en-US" sz="2667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 Allows you to send to multiple destinations if selected in between destinations.</a:t>
            </a:r>
            <a:endParaRPr lang="en-US" sz="2667" dirty="0">
              <a:solidFill>
                <a:srgbClr val="CF142B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6892A85-EEA9-46AC-9FCF-AE76748AE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9218" y="1045633"/>
            <a:ext cx="7793567" cy="4267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5477" name="Rectangle 4">
            <a:extLst>
              <a:ext uri="{FF2B5EF4-FFF2-40B4-BE49-F238E27FC236}">
                <a16:creationId xmlns:a16="http://schemas.microsoft.com/office/drawing/2014/main" id="{1F65D200-1E27-4153-84B9-89FED4C71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267" y="1849967"/>
            <a:ext cx="863600" cy="86148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en-US" sz="2400">
              <a:solidFill>
                <a:srgbClr val="CF142B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Ricoh PowerPoint Template Internal Use-PPT2007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lide title 32pt bold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399</Words>
  <Application>Microsoft Office PowerPoint</Application>
  <PresentationFormat>Widescreen</PresentationFormat>
  <Paragraphs>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Arial Narrow</vt:lpstr>
      <vt:lpstr>Arial Rounded MT Bold</vt:lpstr>
      <vt:lpstr>Calibri</vt:lpstr>
      <vt:lpstr>Ricoh PowerPoint Template Internal Use-PPT2007</vt:lpstr>
      <vt:lpstr>Slide title 32pt bold_slide master</vt:lpstr>
      <vt:lpstr>PowerPoint Presentation</vt:lpstr>
      <vt:lpstr>    Fax Mode </vt:lpstr>
      <vt:lpstr>    Specify Desintation(s) </vt:lpstr>
      <vt:lpstr>     Fax Options </vt:lpstr>
      <vt:lpstr>    Address Book Program New Destination </vt:lpstr>
      <vt:lpstr>    Need to Edit/Delete a contact?</vt:lpstr>
      <vt:lpstr>    Preview</vt:lpstr>
      <vt:lpstr>     On Hook</vt:lpstr>
      <vt:lpstr>     Multiple Destinations</vt:lpstr>
      <vt:lpstr>     Job Status</vt:lpstr>
      <vt:lpstr>Fax default settings</vt:lpstr>
      <vt:lpstr>Fax Settings</vt:lpstr>
      <vt:lpstr>Fax Settings continued.. </vt:lpstr>
      <vt:lpstr>Fax Settings continued..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Higham</dc:creator>
  <cp:lastModifiedBy>Vanessa Higham</cp:lastModifiedBy>
  <cp:revision>1</cp:revision>
  <dcterms:created xsi:type="dcterms:W3CDTF">2019-03-11T18:10:33Z</dcterms:created>
  <dcterms:modified xsi:type="dcterms:W3CDTF">2019-03-11T18:12:08Z</dcterms:modified>
</cp:coreProperties>
</file>