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3" r:id="rId20"/>
    <p:sldId id="270" r:id="rId21"/>
    <p:sldId id="281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846" autoAdjust="0"/>
  </p:normalViewPr>
  <p:slideViewPr>
    <p:cSldViewPr snapToGrid="0">
      <p:cViewPr varScale="1">
        <p:scale>
          <a:sx n="47" d="100"/>
          <a:sy n="47" d="100"/>
        </p:scale>
        <p:origin x="14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0F393-CC40-4C2C-8AA8-CEC0C83CFE2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2240D-08F4-4A37-8CC0-B83FF5BC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high level overview of what I have come to know </a:t>
            </a:r>
          </a:p>
          <a:p>
            <a:endParaRPr lang="en-US" dirty="0"/>
          </a:p>
          <a:p>
            <a:r>
              <a:rPr lang="en-US" dirty="0"/>
              <a:t>This isn't the whole story but my hope is to equip you with some new understanding on how to act effectively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4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on-paper stuff </a:t>
            </a:r>
          </a:p>
          <a:p>
            <a:endParaRPr lang="en-US" dirty="0"/>
          </a:p>
          <a:p>
            <a:r>
              <a:rPr lang="en-US" dirty="0"/>
              <a:t>I am a person who cares very deeply about our human family and our home who is doing my best to act effectively based on what I have come to know </a:t>
            </a:r>
          </a:p>
          <a:p>
            <a:endParaRPr lang="en-US" dirty="0"/>
          </a:p>
          <a:p>
            <a:r>
              <a:rPr lang="en-US" dirty="0"/>
              <a:t>What I will present today isn't the whole story - this is the work of a lifetime and is constantly evolving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Incredibly common - especially in youth </a:t>
            </a:r>
          </a:p>
          <a:p>
            <a:r>
              <a:rPr lang="en-US" dirty="0"/>
              <a:t>50 % feel that humanity is doomed </a:t>
            </a:r>
          </a:p>
          <a:p>
            <a:endParaRPr lang="en-US" dirty="0"/>
          </a:p>
          <a:p>
            <a:r>
              <a:rPr lang="en-US" dirty="0"/>
              <a:t>For many, first time life isn't safe </a:t>
            </a:r>
          </a:p>
          <a:p>
            <a:endParaRPr lang="en-US" dirty="0"/>
          </a:p>
          <a:p>
            <a:r>
              <a:rPr lang="en-US" dirty="0"/>
              <a:t>Need to build internal resilience </a:t>
            </a:r>
          </a:p>
          <a:p>
            <a:endParaRPr lang="en-US" dirty="0"/>
          </a:p>
          <a:p>
            <a:r>
              <a:rPr lang="en-US" dirty="0"/>
              <a:t>How do you cultivate joy?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of difficulty that a person can tolerate </a:t>
            </a:r>
          </a:p>
          <a:p>
            <a:endParaRPr lang="en-US" dirty="0"/>
          </a:p>
          <a:p>
            <a:r>
              <a:rPr lang="en-US" dirty="0"/>
              <a:t>Easier for us </a:t>
            </a:r>
          </a:p>
          <a:p>
            <a:endParaRPr lang="en-US" dirty="0"/>
          </a:p>
          <a:p>
            <a:r>
              <a:rPr lang="en-US" dirty="0" err="1"/>
              <a:t>Carmens</a:t>
            </a:r>
            <a:r>
              <a:rPr lang="en-US" dirty="0"/>
              <a:t> note: </a:t>
            </a:r>
          </a:p>
          <a:p>
            <a:r>
              <a:rPr lang="en-US" dirty="0"/>
              <a:t>- talk about </a:t>
            </a:r>
            <a:r>
              <a:rPr lang="en-US" dirty="0" err="1"/>
              <a:t>cobenefits</a:t>
            </a:r>
            <a:r>
              <a:rPr lang="en-US" dirty="0"/>
              <a:t> </a:t>
            </a:r>
          </a:p>
          <a:p>
            <a:r>
              <a:rPr lang="en-US" dirty="0"/>
              <a:t>- hearing from people who are upset about climate 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6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rewrite the future to be one - not of uncertain doom - but one of collective care, no matter what we may face</a:t>
            </a:r>
          </a:p>
          <a:p>
            <a:endParaRPr lang="en-US" dirty="0"/>
          </a:p>
          <a:p>
            <a:r>
              <a:rPr lang="en-US" dirty="0"/>
              <a:t>Research indicates that climate challenges</a:t>
            </a:r>
          </a:p>
          <a:p>
            <a:r>
              <a:rPr lang="en-US" b="1" dirty="0"/>
              <a:t>framed through hopeful, solution-based</a:t>
            </a:r>
          </a:p>
          <a:p>
            <a:r>
              <a:rPr lang="en-US" b="1" dirty="0"/>
              <a:t>narratives can be more effective for</a:t>
            </a:r>
          </a:p>
          <a:p>
            <a:r>
              <a:rPr lang="en-US" b="1" dirty="0"/>
              <a:t>mobilizing individual and collective climate</a:t>
            </a:r>
          </a:p>
          <a:p>
            <a:r>
              <a:rPr lang="en-US" b="1" dirty="0"/>
              <a:t>interest and action.</a:t>
            </a:r>
          </a:p>
          <a:p>
            <a:endParaRPr lang="en-US" dirty="0"/>
          </a:p>
          <a:p>
            <a:r>
              <a:rPr lang="en-US" dirty="0"/>
              <a:t>- co benefit's </a:t>
            </a:r>
          </a:p>
          <a:p>
            <a:r>
              <a:rPr lang="en-US" dirty="0"/>
              <a:t>- contributing to a larger movement </a:t>
            </a:r>
          </a:p>
          <a:p>
            <a:r>
              <a:rPr lang="en-US" dirty="0"/>
              <a:t>- solutions 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2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that may of the most important drivers of climate change aren’t influenced by individual actions. 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Can you change fossil fuel subsidies? The energy used in industrial processes? The type of environmental policy created by your local, regional, provincial, or federal government?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6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concrete to computers, cars to clothing, industry makes them all. It includes strings of connected activities: extracting raw materials, manufacturing component parts and completed goods, provisioning them for use, dealing with disposal, and (possibly) putting waste back to work.</a:t>
            </a:r>
          </a:p>
          <a:p>
            <a:endParaRPr lang="en-US" dirty="0"/>
          </a:p>
          <a:p>
            <a:r>
              <a:rPr lang="en-US" dirty="0"/>
              <a:t>Within this sector, production of cement, iron, and steel top the emissions charts. </a:t>
            </a:r>
          </a:p>
          <a:p>
            <a:r>
              <a:rPr lang="en-US" dirty="0"/>
              <a:t>Aluminum, fertilizers, paper, plastics, processed foods, textiles, and waste pile up the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51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0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Speaking about nelson but recognize people are not all from here </a:t>
            </a:r>
          </a:p>
          <a:p>
            <a:endParaRPr lang="en-US" dirty="0"/>
          </a:p>
          <a:p>
            <a:r>
              <a:rPr lang="en-US" dirty="0"/>
              <a:t>but regional climate plans </a:t>
            </a:r>
          </a:p>
          <a:p>
            <a:endParaRPr lang="en-US" dirty="0"/>
          </a:p>
          <a:p>
            <a:r>
              <a:rPr lang="en-US" dirty="0"/>
              <a:t>Regional retrofits program </a:t>
            </a:r>
          </a:p>
          <a:p>
            <a:endParaRPr lang="en-US" dirty="0"/>
          </a:p>
          <a:p>
            <a:r>
              <a:rPr lang="en-US" dirty="0"/>
              <a:t>Approach your local government &amp; organizations to  bring ideas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240D-08F4-4A37-8CC0-B83FF5BC06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DF9C-D3DA-41D1-B758-ED9D53AD3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07489-D94A-4455-9325-D1E8ED4EB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23FDB-A179-4F40-8C4E-DC3EEB4E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BDD0B-8812-48CC-B26C-FFA4134F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6E5BC-6D21-456F-8851-40268788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C371-6665-4FCD-A1C0-4141C08B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01CF3-43F8-4868-81F8-3F4A31454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59771-53DE-40BC-AFE6-314C7CE1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6BD95-7C5F-406B-AE93-EA90C83C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D1CB6-B289-476B-9752-9E9BB449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4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9FE0F-19EF-400A-84E8-5FAC626AD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49F9D-70EC-41CF-911B-08AC6AFB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105B9-754E-40C7-B498-1D10353F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B6B8D-231E-4B58-88C4-2FFBD182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CC6A3-4FA7-4BE7-9651-18B16C4D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1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85550-8AE8-4653-83F1-13AF102D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4A72-F4A8-4A58-A57A-DE655AC06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8563-19FD-4A8A-AE87-CE237546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15222-B802-408A-9FE6-B7360820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2FDE4-6887-4DCA-8416-824D776A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6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C930-051D-42FA-9007-05769A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D5BDE-EBD7-4497-A953-8B39FF0F3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8F29-E651-4E22-A6C7-9D54B4A6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383A-624D-40E7-A8C0-56EC90F6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6F14D-0964-4248-88D7-F367307A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4B3C-8B76-4638-9D60-3A242F88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37246-384A-4779-B4D5-E856320E4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85DA5-2AE7-43D8-A62E-F3DD8A6CF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4D30-B063-4EAF-BCB5-BF2BF634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1FE69-9E6B-4128-8CB6-868FAA9F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B0E0-6B58-4583-A7EF-C6E49330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6DCD-D899-4548-880D-6F0A64B9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AC9CA-070C-432F-B65B-1AA781368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C4DEE-D173-4F10-98E1-B5277A90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B322A5-5FE9-4A5F-A975-AB14B4A5A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1842B-D490-4845-BDF6-126ADF737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C3806-45DF-4E80-981B-2FE6B4E2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AC3E0-56C7-4D65-873C-A90FDA24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E4B47-0491-4582-9F14-DC951C2D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0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D867-8DAB-4956-BE76-24B9671C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43276-F7B4-43B8-8BCE-040ED9E7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D2195-7C26-4F6F-913B-E44A902B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6FAF1-9CA7-4427-B697-65F260B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DBD33-3F62-4564-B61B-F2A16CA4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19781-430E-4648-B277-B75F120C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E7433-684F-4FBE-9685-3FFAA5D8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1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6D2C-35AA-4941-833C-500873BE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B0E2C-8989-4DFB-9C83-2EB344D9B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376C9-0A36-42E4-925C-CC4E792E4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22890-530C-4698-921C-536ECAEC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AE6C9-3B86-4BAF-8273-96B87859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8B9AD-F4F1-4B27-B3AC-ED24B011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7F5B-3B11-4DE3-9A3A-11D0ACAF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D87FC4-1B49-40DC-954A-DC4CD8250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E1144-EAE9-4E3A-9C5E-AAE7EC40D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F3B51-BBC2-4D0C-8E68-0914EB93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1306A-5462-4A57-BCAD-7A786155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4829D-8148-4822-AB7A-E68654A5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8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647382-BDB3-442C-9907-FC7A507A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73353-3A66-410D-ADDB-D5B2F62D7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15139-3261-4D67-B87A-CD97C2B57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DE1C-E9D9-46AE-BAF4-729FA3236E5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4E8C-14CC-4BD4-A24E-7F1C4E7F6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6E73-0E30-4E0F-94E3-140D632B8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384D-9232-42D4-B312-F602ED99B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9A988-A2F8-4DE7-B448-CE515C70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3D39D-4FC6-4345-85DD-505143FCA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96309-5F03-44ED-AF48-037A6F527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3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66B55-F68B-4D72-ABE6-C87F204DD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3DAB3-D0C8-4013-9ADB-4C322B8C5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38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D5303-7576-4A4F-A80B-D6281B06E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3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4B070-233C-4AC2-A712-C552DC343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7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07025-AD7A-444D-B62F-28BDD1238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773CC-05FA-40B2-A068-45DEA4CDC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35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7F8BF-90DB-4793-8239-A17E1A987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7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64F43-BB0E-4276-8E1A-E1807F8A3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008E1-9775-45E7-BF1E-091422F4F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5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E2EAE5-5589-4EC8-930D-974DD3C03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B8B58F-5F92-4A3E-B2D2-36348DF59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2CCC2-2EC1-48F9-9B16-0B711698D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1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52A58-A7D6-4F7A-BA65-D52D5DD8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38108-1C02-42BF-B2E9-237FC6578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3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88881A-55D0-48AC-B355-B407618AB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84F92-FD33-44B6-BD1F-C90C07C6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0D852-1290-47A5-974D-9AFEA148D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54752-26BE-4A45-A744-E5893375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C40BB-0090-4EEA-BE95-555A1C1C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863B7-530E-4CFD-8661-0C2FA4896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68055-4E95-417C-A3D6-555E1BD24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7998F7-C2DE-4CF8-8415-DF41FA01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AEE84-48C9-4ACF-B99F-6866E30CF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384</Words>
  <Application>Microsoft Office PowerPoint</Application>
  <PresentationFormat>Widescreen</PresentationFormat>
  <Paragraphs>59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Cecilia Jaques</dc:creator>
  <cp:lastModifiedBy>Marta Abel</cp:lastModifiedBy>
  <cp:revision>5</cp:revision>
  <dcterms:created xsi:type="dcterms:W3CDTF">2023-02-21T02:47:19Z</dcterms:created>
  <dcterms:modified xsi:type="dcterms:W3CDTF">2023-03-01T17:04:08Z</dcterms:modified>
</cp:coreProperties>
</file>