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86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DE85-56B8-43E3-AD3F-EAE38CDD33B6}" type="datetimeFigureOut">
              <a:rPr lang="en-US" smtClean="0"/>
              <a:t>12/2/2009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0064-19ED-492A-9EED-735FC36B689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DE85-56B8-43E3-AD3F-EAE38CDD33B6}" type="datetimeFigureOut">
              <a:rPr lang="en-US" smtClean="0"/>
              <a:t>12/2/2009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0064-19ED-492A-9EED-735FC36B689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DE85-56B8-43E3-AD3F-EAE38CDD33B6}" type="datetimeFigureOut">
              <a:rPr lang="en-US" smtClean="0"/>
              <a:t>12/2/2009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0064-19ED-492A-9EED-735FC36B689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DE85-56B8-43E3-AD3F-EAE38CDD33B6}" type="datetimeFigureOut">
              <a:rPr lang="en-US" smtClean="0"/>
              <a:t>12/2/2009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0064-19ED-492A-9EED-735FC36B689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DE85-56B8-43E3-AD3F-EAE38CDD33B6}" type="datetimeFigureOut">
              <a:rPr lang="en-US" smtClean="0"/>
              <a:t>12/2/2009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0064-19ED-492A-9EED-735FC36B689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DE85-56B8-43E3-AD3F-EAE38CDD33B6}" type="datetimeFigureOut">
              <a:rPr lang="en-US" smtClean="0"/>
              <a:t>12/2/2009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0064-19ED-492A-9EED-735FC36B689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DE85-56B8-43E3-AD3F-EAE38CDD33B6}" type="datetimeFigureOut">
              <a:rPr lang="en-US" smtClean="0"/>
              <a:t>12/2/2009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0064-19ED-492A-9EED-735FC36B689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DE85-56B8-43E3-AD3F-EAE38CDD33B6}" type="datetimeFigureOut">
              <a:rPr lang="en-US" smtClean="0"/>
              <a:t>12/2/2009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0064-19ED-492A-9EED-735FC36B689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DE85-56B8-43E3-AD3F-EAE38CDD33B6}" type="datetimeFigureOut">
              <a:rPr lang="en-US" smtClean="0"/>
              <a:t>12/2/2009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0064-19ED-492A-9EED-735FC36B689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DE85-56B8-43E3-AD3F-EAE38CDD33B6}" type="datetimeFigureOut">
              <a:rPr lang="en-US" smtClean="0"/>
              <a:t>12/2/2009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0064-19ED-492A-9EED-735FC36B689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DE85-56B8-43E3-AD3F-EAE38CDD33B6}" type="datetimeFigureOut">
              <a:rPr lang="en-US" smtClean="0"/>
              <a:t>12/2/2009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0064-19ED-492A-9EED-735FC36B689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CDE85-56B8-43E3-AD3F-EAE38CDD33B6}" type="datetimeFigureOut">
              <a:rPr lang="en-US" smtClean="0"/>
              <a:t>12/2/2009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50064-19ED-492A-9EED-735FC36B6894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42974" y="0"/>
            <a:ext cx="10088563" cy="745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</dc:creator>
  <cp:lastModifiedBy>c</cp:lastModifiedBy>
  <cp:revision>1</cp:revision>
  <dcterms:created xsi:type="dcterms:W3CDTF">2009-12-02T22:54:06Z</dcterms:created>
  <dcterms:modified xsi:type="dcterms:W3CDTF">2009-12-02T22:57:06Z</dcterms:modified>
</cp:coreProperties>
</file>