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6"/>
  </p:notesMasterIdLst>
  <p:handoutMasterIdLst>
    <p:handoutMasterId r:id="rId7"/>
  </p:handoutMasterIdLst>
  <p:sldIdLst>
    <p:sldId id="256" r:id="rId2"/>
    <p:sldId id="276" r:id="rId3"/>
    <p:sldId id="277" r:id="rId4"/>
    <p:sldId id="278" r:id="rId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9900"/>
    <a:srgbClr val="153B61"/>
    <a:srgbClr val="225F9C"/>
    <a:srgbClr val="2B79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2" autoAdjust="0"/>
    <p:restoredTop sz="94659" autoAdjust="0"/>
  </p:normalViewPr>
  <p:slideViewPr>
    <p:cSldViewPr>
      <p:cViewPr>
        <p:scale>
          <a:sx n="90" d="100"/>
          <a:sy n="90" d="100"/>
        </p:scale>
        <p:origin x="-7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7D564C4-D1DC-4253-BAF1-D789609A0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42A54B7-1D3E-4FCB-ACD7-0032016E0003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F811535-9017-4F5F-8EFC-8A8F3FC3A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7B63A-32E4-471F-8D40-C7279FC6C4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FBB4F-DE76-4FA9-85DD-8E5861003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898E1-E6C8-4E04-B44E-313F5E6DB1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17ED9-2FC3-4197-8DA4-92574DE1CC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38527-82F5-4677-AA5D-36A27734A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8497A-3D46-415B-B59E-AC30D67C6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B4A8A-1C84-40F3-B6B5-CBA46D55A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A03F0-BC99-49F9-9994-B477573D69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CB012-0C24-41E8-9565-C1F51CA0F1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AB1AF-C02E-4995-AC31-67931FF85F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4FE4A-DF26-4CBA-9FFC-5D9B2FA0AE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5E1A3-1724-476B-A083-5D499C8C8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DEA59DF-1B0C-45D0-B39A-4B071E9A3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0" descr="co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971600" y="332259"/>
            <a:ext cx="7848872" cy="1224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Header</a:t>
            </a:r>
          </a:p>
        </p:txBody>
      </p:sp>
      <p:sp>
        <p:nvSpPr>
          <p:cNvPr id="11" name="Rectangle 36"/>
          <p:cNvSpPr>
            <a:spLocks noChangeArrowheads="1"/>
          </p:cNvSpPr>
          <p:nvPr/>
        </p:nvSpPr>
        <p:spPr bwMode="auto">
          <a:xfrm>
            <a:off x="971600" y="1772816"/>
            <a:ext cx="7748984" cy="4299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bg1"/>
                </a:solidFill>
              </a:rPr>
              <a:t>Text 24pt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4" descr="brow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32259"/>
            <a:ext cx="8390136" cy="11525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 smtClean="0">
                <a:solidFill>
                  <a:srgbClr val="FF9900"/>
                </a:solidFill>
                <a:latin typeface="+mn-lt"/>
              </a:rPr>
              <a:t>Header</a:t>
            </a:r>
            <a:endParaRPr lang="en-US" sz="3600" dirty="0" smtClean="0">
              <a:solidFill>
                <a:srgbClr val="FF9900"/>
              </a:solidFill>
              <a:latin typeface="+mn-lt"/>
            </a:endParaRPr>
          </a:p>
        </p:txBody>
      </p:sp>
      <p:sp>
        <p:nvSpPr>
          <p:cNvPr id="6" name="Rectangle 36"/>
          <p:cNvSpPr>
            <a:spLocks noChangeArrowheads="1"/>
          </p:cNvSpPr>
          <p:nvPr/>
        </p:nvSpPr>
        <p:spPr bwMode="auto">
          <a:xfrm>
            <a:off x="539552" y="1772816"/>
            <a:ext cx="8181032" cy="4299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bg1"/>
                </a:solidFill>
              </a:rPr>
              <a:t>Text 24pt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73238"/>
            <a:ext cx="8435975" cy="31972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400" b="1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2400" b="1" smtClean="0">
                <a:solidFill>
                  <a:schemeClr val="bg1"/>
                </a:solidFill>
              </a:rPr>
              <a:t>In early 1980’s, Board of Governors identified the need for more targeted fundraising for scholarships and bursaries.</a:t>
            </a:r>
          </a:p>
          <a:p>
            <a:pPr eaLnBrk="1" hangingPunct="1"/>
            <a:r>
              <a:rPr lang="en-US" sz="2400" b="1" smtClean="0">
                <a:solidFill>
                  <a:schemeClr val="bg1"/>
                </a:solidFill>
              </a:rPr>
              <a:t>Selkirk College Foundation and Foundation Board established in October 1984.</a:t>
            </a:r>
          </a:p>
          <a:p>
            <a:pPr eaLnBrk="1" hangingPunct="1">
              <a:buFontTx/>
              <a:buNone/>
            </a:pPr>
            <a:endParaRPr lang="en-US" sz="2400" b="1" smtClean="0">
              <a:solidFill>
                <a:schemeClr val="bg1"/>
              </a:solidFill>
            </a:endParaRPr>
          </a:p>
        </p:txBody>
      </p:sp>
      <p:pic>
        <p:nvPicPr>
          <p:cNvPr id="4099" name="Picture 20" descr="oran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32259"/>
            <a:ext cx="8390136" cy="11525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 smtClean="0">
                <a:solidFill>
                  <a:srgbClr val="996633"/>
                </a:solidFill>
                <a:latin typeface="+mn-lt"/>
              </a:rPr>
              <a:t>Header</a:t>
            </a:r>
            <a:endParaRPr lang="en-US" sz="3600" dirty="0" smtClean="0">
              <a:solidFill>
                <a:srgbClr val="996633"/>
              </a:solidFill>
              <a:latin typeface="+mn-lt"/>
            </a:endParaRPr>
          </a:p>
        </p:txBody>
      </p:sp>
      <p:sp>
        <p:nvSpPr>
          <p:cNvPr id="9" name="Rectangle 36"/>
          <p:cNvSpPr>
            <a:spLocks noChangeArrowheads="1"/>
          </p:cNvSpPr>
          <p:nvPr/>
        </p:nvSpPr>
        <p:spPr bwMode="auto">
          <a:xfrm>
            <a:off x="539552" y="1772816"/>
            <a:ext cx="8181032" cy="4299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bg1"/>
                </a:solidFill>
              </a:rPr>
              <a:t>Text 24pt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0" descr="co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971600" y="332259"/>
            <a:ext cx="7848872" cy="1224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Header</a:t>
            </a:r>
          </a:p>
        </p:txBody>
      </p:sp>
      <p:sp>
        <p:nvSpPr>
          <p:cNvPr id="9" name="Rectangle 36"/>
          <p:cNvSpPr>
            <a:spLocks noChangeArrowheads="1"/>
          </p:cNvSpPr>
          <p:nvPr/>
        </p:nvSpPr>
        <p:spPr bwMode="auto">
          <a:xfrm>
            <a:off x="971600" y="1772816"/>
            <a:ext cx="7748984" cy="4299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bg1"/>
                </a:solidFill>
              </a:rPr>
              <a:t>Text 24pt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2816</TotalTime>
  <Words>42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Default Design</vt:lpstr>
      <vt:lpstr>Slide 1</vt:lpstr>
      <vt:lpstr>Header</vt:lpstr>
      <vt:lpstr>Header</vt:lpstr>
      <vt:lpstr>Slide 4</vt:lpstr>
    </vt:vector>
  </TitlesOfParts>
  <Company>Selkirk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Jason Friesen</dc:creator>
  <cp:lastModifiedBy>Dianna Ducs</cp:lastModifiedBy>
  <cp:revision>160</cp:revision>
  <dcterms:created xsi:type="dcterms:W3CDTF">2003-06-24T18:34:12Z</dcterms:created>
  <dcterms:modified xsi:type="dcterms:W3CDTF">2011-03-30T18:50:34Z</dcterms:modified>
</cp:coreProperties>
</file>