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90EB-C3EC-40D0-9A32-69BD0BBE3E08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1A833-5911-492B-99D8-CF83332BE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s-TV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79500" y="333375"/>
            <a:ext cx="8064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kern="0" dirty="0">
                <a:latin typeface="+mj-lt"/>
                <a:ea typeface="+mj-ea"/>
                <a:cs typeface="+mj-cs"/>
              </a:rPr>
              <a:t>Title | sub title 36pt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87450" y="2492375"/>
            <a:ext cx="64008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000" kern="0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chemeClr val="bg1"/>
                </a:solidFill>
              </a:rPr>
              <a:t>Text here 24pt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chemeClr val="bg1"/>
                </a:solidFill>
              </a:rPr>
              <a:t>Text here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kern="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87450" y="1773238"/>
            <a:ext cx="84359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Subtitle 28 pt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s-TV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Selkirk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Dianna Ducs</dc:creator>
  <cp:lastModifiedBy>Dianna Ducs</cp:lastModifiedBy>
  <cp:revision>2</cp:revision>
  <dcterms:created xsi:type="dcterms:W3CDTF">2011-03-30T19:00:14Z</dcterms:created>
  <dcterms:modified xsi:type="dcterms:W3CDTF">2011-03-30T19:05:22Z</dcterms:modified>
</cp:coreProperties>
</file>