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68" r:id="rId5"/>
    <p:sldId id="257" r:id="rId6"/>
    <p:sldId id="269" r:id="rId7"/>
    <p:sldId id="258" r:id="rId8"/>
    <p:sldId id="270" r:id="rId9"/>
    <p:sldId id="259" r:id="rId10"/>
    <p:sldId id="271" r:id="rId11"/>
    <p:sldId id="260" r:id="rId12"/>
    <p:sldId id="272" r:id="rId13"/>
    <p:sldId id="261" r:id="rId14"/>
    <p:sldId id="273" r:id="rId15"/>
    <p:sldId id="262" r:id="rId16"/>
    <p:sldId id="274" r:id="rId17"/>
    <p:sldId id="263" r:id="rId18"/>
    <p:sldId id="275" r:id="rId19"/>
    <p:sldId id="264" r:id="rId20"/>
    <p:sldId id="276" r:id="rId21"/>
    <p:sldId id="265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33D8-D007-4FC4-BCCB-3C003DB23647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hool_PowerPoint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hool_PowerPoint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ool_PowerPointTemplat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Selkirk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IT Services</cp:lastModifiedBy>
  <cp:revision>7</cp:revision>
  <dcterms:created xsi:type="dcterms:W3CDTF">2012-10-01T17:15:20Z</dcterms:created>
  <dcterms:modified xsi:type="dcterms:W3CDTF">2013-03-22T21:25:33Z</dcterms:modified>
</cp:coreProperties>
</file>