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68" r:id="rId5"/>
    <p:sldId id="257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E33D8-D007-4FC4-BCCB-3C003DB23647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36B8D-970E-4990-BE4C-5F1EEC0987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hool_PowerPointTemplate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hool_PowerPointTemplate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hool_PowerPoint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hool_PowerPoint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hool_PowerPointTemplat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hool_PowerPointTemplat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Selkirk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Services</dc:creator>
  <cp:lastModifiedBy>IT Services</cp:lastModifiedBy>
  <cp:revision>7</cp:revision>
  <dcterms:created xsi:type="dcterms:W3CDTF">2012-10-01T17:15:20Z</dcterms:created>
  <dcterms:modified xsi:type="dcterms:W3CDTF">2013-03-22T21:23:14Z</dcterms:modified>
</cp:coreProperties>
</file>