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6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chool_PowerPointTemplate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chool_PowerPointTemplate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hool_PowerPoint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hool_PowerPoint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hool_PowerPointTemplat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Selkirk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Services</dc:creator>
  <cp:lastModifiedBy>IT Services</cp:lastModifiedBy>
  <cp:revision>7</cp:revision>
  <dcterms:created xsi:type="dcterms:W3CDTF">2012-10-01T17:15:20Z</dcterms:created>
  <dcterms:modified xsi:type="dcterms:W3CDTF">2013-03-22T21:06:12Z</dcterms:modified>
</cp:coreProperties>
</file>